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74" r:id="rId5"/>
    <p:sldId id="284" r:id="rId6"/>
    <p:sldId id="286" r:id="rId7"/>
    <p:sldId id="285" r:id="rId8"/>
    <p:sldId id="283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nn Eckhert" initials="L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6C4A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29" autoAdjust="0"/>
  </p:normalViewPr>
  <p:slideViewPr>
    <p:cSldViewPr snapToGrid="0">
      <p:cViewPr varScale="1">
        <p:scale>
          <a:sx n="87" d="100"/>
          <a:sy n="87" d="100"/>
        </p:scale>
        <p:origin x="528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8905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97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Boucher" userId="8bf71018-0f1c-496b-85bb-f8c06db8d875" providerId="ADAL" clId="{7B19255B-1368-4D6E-B4C5-812BE6A9E2DD}"/>
    <pc:docChg chg="undo custSel addSld modSld sldOrd">
      <pc:chgData name="Melissa Boucher" userId="8bf71018-0f1c-496b-85bb-f8c06db8d875" providerId="ADAL" clId="{7B19255B-1368-4D6E-B4C5-812BE6A9E2DD}" dt="2021-09-21T16:25:40.427" v="372" actId="113"/>
      <pc:docMkLst>
        <pc:docMk/>
      </pc:docMkLst>
      <pc:sldChg chg="modSp mod ord">
        <pc:chgData name="Melissa Boucher" userId="8bf71018-0f1c-496b-85bb-f8c06db8d875" providerId="ADAL" clId="{7B19255B-1368-4D6E-B4C5-812BE6A9E2DD}" dt="2021-09-21T16:24:40.102" v="365" actId="1076"/>
        <pc:sldMkLst>
          <pc:docMk/>
          <pc:sldMk cId="210471175" sldId="277"/>
        </pc:sldMkLst>
        <pc:picChg chg="mod">
          <ac:chgData name="Melissa Boucher" userId="8bf71018-0f1c-496b-85bb-f8c06db8d875" providerId="ADAL" clId="{7B19255B-1368-4D6E-B4C5-812BE6A9E2DD}" dt="2021-09-21T16:24:40.102" v="365" actId="1076"/>
          <ac:picMkLst>
            <pc:docMk/>
            <pc:sldMk cId="210471175" sldId="277"/>
            <ac:picMk id="7" creationId="{00000000-0000-0000-0000-000000000000}"/>
          </ac:picMkLst>
        </pc:picChg>
      </pc:sldChg>
      <pc:sldChg chg="addSp delSp modSp mod">
        <pc:chgData name="Melissa Boucher" userId="8bf71018-0f1c-496b-85bb-f8c06db8d875" providerId="ADAL" clId="{7B19255B-1368-4D6E-B4C5-812BE6A9E2DD}" dt="2021-09-21T14:47:22.534" v="147" actId="1076"/>
        <pc:sldMkLst>
          <pc:docMk/>
          <pc:sldMk cId="1312790870" sldId="278"/>
        </pc:sldMkLst>
        <pc:spChg chg="add del mod">
          <ac:chgData name="Melissa Boucher" userId="8bf71018-0f1c-496b-85bb-f8c06db8d875" providerId="ADAL" clId="{7B19255B-1368-4D6E-B4C5-812BE6A9E2DD}" dt="2021-09-21T14:47:03.876" v="144" actId="6549"/>
          <ac:spMkLst>
            <pc:docMk/>
            <pc:sldMk cId="1312790870" sldId="278"/>
            <ac:spMk id="3" creationId="{056B792D-6B47-1C4D-B761-B6429C6F279A}"/>
          </ac:spMkLst>
        </pc:spChg>
        <pc:spChg chg="add del mod">
          <ac:chgData name="Melissa Boucher" userId="8bf71018-0f1c-496b-85bb-f8c06db8d875" providerId="ADAL" clId="{7B19255B-1368-4D6E-B4C5-812BE6A9E2DD}" dt="2021-09-21T14:47:03.310" v="143" actId="21"/>
          <ac:spMkLst>
            <pc:docMk/>
            <pc:sldMk cId="1312790870" sldId="278"/>
            <ac:spMk id="4" creationId="{B0DB47B3-01BC-4A15-BF4B-A1332CD00D5C}"/>
          </ac:spMkLst>
        </pc:spChg>
        <pc:picChg chg="add del mod">
          <ac:chgData name="Melissa Boucher" userId="8bf71018-0f1c-496b-85bb-f8c06db8d875" providerId="ADAL" clId="{7B19255B-1368-4D6E-B4C5-812BE6A9E2DD}" dt="2021-09-21T14:47:22.534" v="147" actId="1076"/>
          <ac:picMkLst>
            <pc:docMk/>
            <pc:sldMk cId="1312790870" sldId="278"/>
            <ac:picMk id="5" creationId="{8C395516-0042-EE41-BF93-8FB842F293C4}"/>
          </ac:picMkLst>
        </pc:picChg>
        <pc:picChg chg="add del mod">
          <ac:chgData name="Melissa Boucher" userId="8bf71018-0f1c-496b-85bb-f8c06db8d875" providerId="ADAL" clId="{7B19255B-1368-4D6E-B4C5-812BE6A9E2DD}" dt="2021-09-21T14:46:04.506" v="131" actId="478"/>
          <ac:picMkLst>
            <pc:docMk/>
            <pc:sldMk cId="1312790870" sldId="278"/>
            <ac:picMk id="6" creationId="{63A6B3DC-E7C7-4BC8-BF64-A6C2869F06E7}"/>
          </ac:picMkLst>
        </pc:picChg>
        <pc:picChg chg="add del mod">
          <ac:chgData name="Melissa Boucher" userId="8bf71018-0f1c-496b-85bb-f8c06db8d875" providerId="ADAL" clId="{7B19255B-1368-4D6E-B4C5-812BE6A9E2DD}" dt="2021-09-21T14:47:01.973" v="141"/>
          <ac:picMkLst>
            <pc:docMk/>
            <pc:sldMk cId="1312790870" sldId="278"/>
            <ac:picMk id="8" creationId="{05C8BEC3-6134-469C-8A32-F06FEA5D9F4B}"/>
          </ac:picMkLst>
        </pc:picChg>
        <pc:picChg chg="add del mod">
          <ac:chgData name="Melissa Boucher" userId="8bf71018-0f1c-496b-85bb-f8c06db8d875" providerId="ADAL" clId="{7B19255B-1368-4D6E-B4C5-812BE6A9E2DD}" dt="2021-09-21T14:47:04.449" v="145" actId="21"/>
          <ac:picMkLst>
            <pc:docMk/>
            <pc:sldMk cId="1312790870" sldId="278"/>
            <ac:picMk id="17" creationId="{00E2514F-C631-344B-9E8D-60CC51407790}"/>
          </ac:picMkLst>
        </pc:picChg>
      </pc:sldChg>
      <pc:sldChg chg="addSp delSp modSp mod">
        <pc:chgData name="Melissa Boucher" userId="8bf71018-0f1c-496b-85bb-f8c06db8d875" providerId="ADAL" clId="{7B19255B-1368-4D6E-B4C5-812BE6A9E2DD}" dt="2021-09-21T16:12:23.634" v="152" actId="1076"/>
        <pc:sldMkLst>
          <pc:docMk/>
          <pc:sldMk cId="2603033624" sldId="279"/>
        </pc:sldMkLst>
        <pc:spChg chg="mod">
          <ac:chgData name="Melissa Boucher" userId="8bf71018-0f1c-496b-85bb-f8c06db8d875" providerId="ADAL" clId="{7B19255B-1368-4D6E-B4C5-812BE6A9E2DD}" dt="2021-09-21T14:38:18.921" v="44" actId="113"/>
          <ac:spMkLst>
            <pc:docMk/>
            <pc:sldMk cId="2603033624" sldId="279"/>
            <ac:spMk id="5" creationId="{00000000-0000-0000-0000-000000000000}"/>
          </ac:spMkLst>
        </pc:spChg>
        <pc:picChg chg="add mod">
          <ac:chgData name="Melissa Boucher" userId="8bf71018-0f1c-496b-85bb-f8c06db8d875" providerId="ADAL" clId="{7B19255B-1368-4D6E-B4C5-812BE6A9E2DD}" dt="2021-09-21T16:12:23.634" v="152" actId="1076"/>
          <ac:picMkLst>
            <pc:docMk/>
            <pc:sldMk cId="2603033624" sldId="279"/>
            <ac:picMk id="3" creationId="{26633851-2B52-4582-BAB1-B882A8790266}"/>
          </ac:picMkLst>
        </pc:picChg>
        <pc:picChg chg="add del mod">
          <ac:chgData name="Melissa Boucher" userId="8bf71018-0f1c-496b-85bb-f8c06db8d875" providerId="ADAL" clId="{7B19255B-1368-4D6E-B4C5-812BE6A9E2DD}" dt="2021-09-21T14:36:52.283" v="6" actId="21"/>
          <ac:picMkLst>
            <pc:docMk/>
            <pc:sldMk cId="2603033624" sldId="279"/>
            <ac:picMk id="6" creationId="{0938291D-3A0C-4735-BD56-61C001DD6251}"/>
          </ac:picMkLst>
        </pc:picChg>
        <pc:picChg chg="add del mod">
          <ac:chgData name="Melissa Boucher" userId="8bf71018-0f1c-496b-85bb-f8c06db8d875" providerId="ADAL" clId="{7B19255B-1368-4D6E-B4C5-812BE6A9E2DD}" dt="2021-09-21T14:36:46.862" v="4" actId="21"/>
          <ac:picMkLst>
            <pc:docMk/>
            <pc:sldMk cId="2603033624" sldId="279"/>
            <ac:picMk id="8" creationId="{3C8996A1-0D9B-47AF-B0D4-C25C895F2902}"/>
          </ac:picMkLst>
        </pc:picChg>
      </pc:sldChg>
      <pc:sldChg chg="addSp modSp new mod">
        <pc:chgData name="Melissa Boucher" userId="8bf71018-0f1c-496b-85bb-f8c06db8d875" providerId="ADAL" clId="{7B19255B-1368-4D6E-B4C5-812BE6A9E2DD}" dt="2021-09-21T16:24:46.544" v="367" actId="1076"/>
        <pc:sldMkLst>
          <pc:docMk/>
          <pc:sldMk cId="1081496756" sldId="280"/>
        </pc:sldMkLst>
        <pc:spChg chg="mod">
          <ac:chgData name="Melissa Boucher" userId="8bf71018-0f1c-496b-85bb-f8c06db8d875" providerId="ADAL" clId="{7B19255B-1368-4D6E-B4C5-812BE6A9E2DD}" dt="2021-09-21T14:38:50.163" v="66" actId="255"/>
          <ac:spMkLst>
            <pc:docMk/>
            <pc:sldMk cId="1081496756" sldId="280"/>
            <ac:spMk id="2" creationId="{8868446B-0BBD-47ED-B937-07D97EFDEA48}"/>
          </ac:spMkLst>
        </pc:spChg>
        <pc:picChg chg="add mod">
          <ac:chgData name="Melissa Boucher" userId="8bf71018-0f1c-496b-85bb-f8c06db8d875" providerId="ADAL" clId="{7B19255B-1368-4D6E-B4C5-812BE6A9E2DD}" dt="2021-09-21T16:24:46.544" v="367" actId="1076"/>
          <ac:picMkLst>
            <pc:docMk/>
            <pc:sldMk cId="1081496756" sldId="280"/>
            <ac:picMk id="3" creationId="{C59AA364-7EE8-451E-B60D-992F7431D2AD}"/>
          </ac:picMkLst>
        </pc:picChg>
      </pc:sldChg>
      <pc:sldChg chg="addSp modSp new mod">
        <pc:chgData name="Melissa Boucher" userId="8bf71018-0f1c-496b-85bb-f8c06db8d875" providerId="ADAL" clId="{7B19255B-1368-4D6E-B4C5-812BE6A9E2DD}" dt="2021-09-21T16:24:55.238" v="369" actId="1076"/>
        <pc:sldMkLst>
          <pc:docMk/>
          <pc:sldMk cId="3802997870" sldId="281"/>
        </pc:sldMkLst>
        <pc:spChg chg="mod">
          <ac:chgData name="Melissa Boucher" userId="8bf71018-0f1c-496b-85bb-f8c06db8d875" providerId="ADAL" clId="{7B19255B-1368-4D6E-B4C5-812BE6A9E2DD}" dt="2021-09-21T14:39:58.398" v="110" actId="122"/>
          <ac:spMkLst>
            <pc:docMk/>
            <pc:sldMk cId="3802997870" sldId="281"/>
            <ac:spMk id="2" creationId="{B680DCE3-0EA2-434F-82EF-6731FF05DF3E}"/>
          </ac:spMkLst>
        </pc:spChg>
        <pc:picChg chg="add mod">
          <ac:chgData name="Melissa Boucher" userId="8bf71018-0f1c-496b-85bb-f8c06db8d875" providerId="ADAL" clId="{7B19255B-1368-4D6E-B4C5-812BE6A9E2DD}" dt="2021-09-21T16:24:55.238" v="369" actId="1076"/>
          <ac:picMkLst>
            <pc:docMk/>
            <pc:sldMk cId="3802997870" sldId="281"/>
            <ac:picMk id="3" creationId="{5A3FE43D-4873-4C41-A811-BCB11C16DA5E}"/>
          </ac:picMkLst>
        </pc:picChg>
      </pc:sldChg>
      <pc:sldChg chg="addSp modSp new mod">
        <pc:chgData name="Melissa Boucher" userId="8bf71018-0f1c-496b-85bb-f8c06db8d875" providerId="ADAL" clId="{7B19255B-1368-4D6E-B4C5-812BE6A9E2DD}" dt="2021-09-21T16:25:40.427" v="372" actId="113"/>
        <pc:sldMkLst>
          <pc:docMk/>
          <pc:sldMk cId="708288515" sldId="282"/>
        </pc:sldMkLst>
        <pc:spChg chg="mod">
          <ac:chgData name="Melissa Boucher" userId="8bf71018-0f1c-496b-85bb-f8c06db8d875" providerId="ADAL" clId="{7B19255B-1368-4D6E-B4C5-812BE6A9E2DD}" dt="2021-09-21T16:25:40.427" v="372" actId="113"/>
          <ac:spMkLst>
            <pc:docMk/>
            <pc:sldMk cId="708288515" sldId="282"/>
            <ac:spMk id="2" creationId="{DDAD16BF-39D1-4072-A5DF-72EF569C9FF5}"/>
          </ac:spMkLst>
        </pc:spChg>
        <pc:picChg chg="add mod">
          <ac:chgData name="Melissa Boucher" userId="8bf71018-0f1c-496b-85bb-f8c06db8d875" providerId="ADAL" clId="{7B19255B-1368-4D6E-B4C5-812BE6A9E2DD}" dt="2021-09-21T16:19:15.376" v="171" actId="1076"/>
          <ac:picMkLst>
            <pc:docMk/>
            <pc:sldMk cId="708288515" sldId="282"/>
            <ac:picMk id="3" creationId="{849B6CE5-D073-4D5A-8FB7-61C92F30EB1F}"/>
          </ac:picMkLst>
        </pc:picChg>
      </pc:sldChg>
      <pc:sldChg chg="addSp modSp new mod">
        <pc:chgData name="Melissa Boucher" userId="8bf71018-0f1c-496b-85bb-f8c06db8d875" providerId="ADAL" clId="{7B19255B-1368-4D6E-B4C5-812BE6A9E2DD}" dt="2021-09-21T16:23:49.085" v="363" actId="20577"/>
        <pc:sldMkLst>
          <pc:docMk/>
          <pc:sldMk cId="2286524447" sldId="283"/>
        </pc:sldMkLst>
        <pc:spChg chg="mod">
          <ac:chgData name="Melissa Boucher" userId="8bf71018-0f1c-496b-85bb-f8c06db8d875" providerId="ADAL" clId="{7B19255B-1368-4D6E-B4C5-812BE6A9E2DD}" dt="2021-09-21T16:21:18.408" v="284" actId="20577"/>
          <ac:spMkLst>
            <pc:docMk/>
            <pc:sldMk cId="2286524447" sldId="283"/>
            <ac:spMk id="2" creationId="{27D6CA48-E037-4DDB-89C2-51FAD9740C32}"/>
          </ac:spMkLst>
        </pc:spChg>
        <pc:spChg chg="add mod">
          <ac:chgData name="Melissa Boucher" userId="8bf71018-0f1c-496b-85bb-f8c06db8d875" providerId="ADAL" clId="{7B19255B-1368-4D6E-B4C5-812BE6A9E2DD}" dt="2021-09-21T16:23:49.085" v="363" actId="20577"/>
          <ac:spMkLst>
            <pc:docMk/>
            <pc:sldMk cId="2286524447" sldId="283"/>
            <ac:spMk id="5" creationId="{8874C47E-0661-4DAA-B608-E6662767DF13}"/>
          </ac:spMkLst>
        </pc:spChg>
        <pc:picChg chg="add mod">
          <ac:chgData name="Melissa Boucher" userId="8bf71018-0f1c-496b-85bb-f8c06db8d875" providerId="ADAL" clId="{7B19255B-1368-4D6E-B4C5-812BE6A9E2DD}" dt="2021-09-21T16:22:07.188" v="352" actId="1076"/>
          <ac:picMkLst>
            <pc:docMk/>
            <pc:sldMk cId="2286524447" sldId="283"/>
            <ac:picMk id="4" creationId="{492C37E2-200D-46A7-8233-22A74010DBC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DEE96E-C006-4271-AAAA-C53779481C86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287E85A-7A1D-4881-B30A-2DFF66DFB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49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C368C30-1725-448D-ABC9-E4CCDF4A55FF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62F2A4E-3A00-4879-A0AB-33DDF31886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983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885589-D9EB-43BB-B036-6346507F4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3A6596E-E111-4F51-9432-96EFBF4A99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2A95AC0-705F-4DE8-8177-701EC219B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154B9-D5E3-4581-8A79-E5BADF1624D8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9F471AA-0AA1-4614-A7B6-F3A60D16A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BA48148-55F5-4C03-A941-B21A77486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EAD-7AB5-4226-B6FD-7BA065C3A2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243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6B2748-9668-4B20-94DE-56BF30E27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3E50406-81A0-4FA2-BB50-1C2987F2A4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8D442E3-DAE1-4744-A10F-636DD93C3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154B9-D5E3-4581-8A79-E5BADF1624D8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45BD15C-FB94-49EB-928C-C187DCEE0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37F2153-0546-41B6-AE37-3629CCC419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EAD-7AB5-4226-B6FD-7BA065C3A2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980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A028E66-CE9A-4930-A86B-A1DBD84AC8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8848BC5-09B1-4384-8EFD-49838A4AC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A72D74A-79B2-443C-8041-875F449CF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154B9-D5E3-4581-8A79-E5BADF1624D8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97336F3-8D5E-4DE5-BAEB-4419BB48B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89C3F03-2AFB-48FD-AE70-5BD69F94B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EAD-7AB5-4226-B6FD-7BA065C3A2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163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F83EDC-8A9B-4276-9117-0BC123D05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4211CBE-B87E-4A8E-9D07-77FA18539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303F44B-9FF3-49BD-B722-B4D328AFD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154B9-D5E3-4581-8A79-E5BADF1624D8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6A3D288-23E6-4E83-BF92-D5CA87702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4052137-D5BB-49CB-A498-424F4AA7D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EAD-7AB5-4226-B6FD-7BA065C3A2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093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B8EADE-209F-45D8-B773-AB8C6A65E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4828C6E-063B-44C8-9853-EE1D367EE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4D5E79-165D-49DB-A472-4DE95FECB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154B9-D5E3-4581-8A79-E5BADF1624D8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721570E-9361-462E-B9A1-F3CB17146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4C5C4D8-98B0-4979-897D-8E1F0EB00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EAD-7AB5-4226-B6FD-7BA065C3A2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4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2559FD-CD50-480E-9116-AF0D344BF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D689AFD-B943-4BA5-A093-D0824F29D0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90454A8-3C6C-44F7-8009-CA74D693D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9B5417C-D983-42BE-B727-DA0FDBBEC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154B9-D5E3-4581-8A79-E5BADF1624D8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83A520E-FA13-46C3-96A5-EEFEFA632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D3216EB-A66B-43B9-96E2-4BA995D61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EAD-7AB5-4226-B6FD-7BA065C3A2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63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02CF256-5ED0-404F-B7F3-EF5C3E048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9AC3B72-29E0-478C-86A5-0DB46F0404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4EC5C10-0B76-452F-995A-537A00EDCB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1A7DBFF-A86A-410C-A9F8-6E8DF97C12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92E1710-0E36-4941-BD11-338C7EA743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2039C95-EC62-4A54-8A0D-727AC5EF6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154B9-D5E3-4581-8A79-E5BADF1624D8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1E6276C-625B-456D-B2FB-351FE0F01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E6DDA16-5C06-45E4-810D-22EC44715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EAD-7AB5-4226-B6FD-7BA065C3A2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249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4B86DA-821A-4187-BEDE-91456EC99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BBC8B885-7712-4A0E-AC8D-36668438E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154B9-D5E3-4581-8A79-E5BADF1624D8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9C61D36-818B-405B-9877-47119DE23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3988EE6-E23F-4574-881A-F34B35CBB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EAD-7AB5-4226-B6FD-7BA065C3A2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900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EDAFB75-DA45-483E-A9EE-3E9A2BC04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154B9-D5E3-4581-8A79-E5BADF1624D8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78B1AE06-5D95-4A25-B1C3-F7071260C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43F57FA-48AB-4E3B-A06E-B61DD947B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EAD-7AB5-4226-B6FD-7BA065C3A2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198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E53F59-3BC7-4A66-8D7D-16C007105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7F60F36-5D84-498A-B74B-B09723D41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0E241A1-7E92-4160-89EA-817E3447A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856936C-53CE-4430-AAFA-F90A8C283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154B9-D5E3-4581-8A79-E5BADF1624D8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609B05-BF49-4368-AC09-444E77001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28754BF-F45B-4F9F-859E-EBEC867B9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EAD-7AB5-4226-B6FD-7BA065C3A2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79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92B5F0-D7E0-4291-A521-1762B8FA8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AE42899-82ED-4491-80BC-F11987E18D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C619FB4D-6D7F-45C2-BEE1-87E1A93D04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7D13EDB-0A3A-4644-A5F0-002CF9087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154B9-D5E3-4581-8A79-E5BADF1624D8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28BC26E-273E-40B1-8FD4-F9925F54F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F1990FB-C883-4B1D-AA62-353285251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EAD-7AB5-4226-B6FD-7BA065C3A2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76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6DB86D7-15A5-4814-BD8B-093DB728E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3C295B5-54CD-4D23-B76C-D90219CC5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83F4A06-8E42-42F7-BAE2-18491DC79C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154B9-D5E3-4581-8A79-E5BADF1624D8}" type="datetimeFigureOut">
              <a:rPr lang="en-US" smtClean="0"/>
              <a:pPr/>
              <a:t>5/7/2025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4B805B9-DE97-4260-B59B-A87FBFCF14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208754-4591-41E2-95D3-3135D79E8D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F0EAD-7AB5-4226-B6FD-7BA065C3A2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88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4549" y="0"/>
            <a:ext cx="1439640" cy="1444455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891078" y="1575411"/>
            <a:ext cx="8132210" cy="4968608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400" dirty="0" smtClean="0"/>
              <a:t>29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 Annual Women in Medicine Leadership Forum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400" dirty="0" smtClean="0"/>
              <a:t>May 7, 2025</a:t>
            </a:r>
            <a:endParaRPr lang="en-US" sz="2400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b="1" i="1" dirty="0" smtClean="0"/>
              <a:t>“The </a:t>
            </a:r>
            <a:r>
              <a:rPr lang="en-US" b="1" i="1" dirty="0" err="1" smtClean="0"/>
              <a:t>UnHoused</a:t>
            </a:r>
            <a:r>
              <a:rPr lang="en-US" b="1" i="1" dirty="0" smtClean="0"/>
              <a:t> in Our Community”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b="1" i="1" dirty="0"/>
          </a:p>
          <a:p>
            <a:pPr marL="0" indent="0" algn="ctr">
              <a:lnSpc>
                <a:spcPct val="100000"/>
              </a:lnSpc>
              <a:buNone/>
            </a:pPr>
            <a:endParaRPr lang="en-US" b="1" i="1" dirty="0" smtClean="0"/>
          </a:p>
          <a:p>
            <a:pPr marL="0" indent="0" algn="ctr">
              <a:lnSpc>
                <a:spcPct val="100000"/>
              </a:lnSpc>
              <a:buNone/>
            </a:pPr>
            <a:endParaRPr lang="en-US" b="1" i="1" dirty="0"/>
          </a:p>
          <a:p>
            <a:pPr marL="0" indent="0" algn="ctr">
              <a:lnSpc>
                <a:spcPct val="100000"/>
              </a:lnSpc>
              <a:buNone/>
            </a:pPr>
            <a:endParaRPr lang="en-US" dirty="0" smtClean="0"/>
          </a:p>
          <a:p>
            <a:pPr marL="0" indent="0">
              <a:lnSpc>
                <a:spcPct val="100000"/>
              </a:lnSpc>
              <a:buNone/>
            </a:pPr>
            <a:endParaRPr lang="en-US" dirty="0" smtClean="0"/>
          </a:p>
          <a:p>
            <a:pPr marL="0" indent="0" algn="ctr">
              <a:lnSpc>
                <a:spcPct val="100000"/>
              </a:lnSpc>
              <a:buNone/>
            </a:pPr>
            <a:r>
              <a:rPr lang="en-US" dirty="0" smtClean="0"/>
              <a:t>Keynote Speaker Dr. Matilde “Mattie” Castiel</a:t>
            </a:r>
            <a:endParaRPr lang="en-US" dirty="0"/>
          </a:p>
          <a:p>
            <a:pPr marL="0" indent="0" algn="ctr">
              <a:buNone/>
            </a:pPr>
            <a:r>
              <a:rPr lang="en-US" sz="2400" b="1" i="1" dirty="0"/>
              <a:t/>
            </a:r>
            <a:br>
              <a:rPr lang="en-US" sz="2400" b="1" i="1" dirty="0"/>
            </a:br>
            <a:r>
              <a:rPr lang="en-US" sz="2400" b="1" i="1" dirty="0"/>
              <a:t/>
            </a:r>
            <a:br>
              <a:rPr lang="en-US" sz="2400" b="1" i="1" dirty="0"/>
            </a:br>
            <a:endParaRPr lang="en-US" sz="2400" dirty="0"/>
          </a:p>
          <a:p>
            <a:pPr>
              <a:buFont typeface="Wingdings" panose="05000000000000000000" pitchFamily="2" charset="2"/>
              <a:buChar char="v"/>
            </a:pPr>
            <a:endParaRPr lang="en-US" sz="2400" dirty="0"/>
          </a:p>
          <a:p>
            <a:pPr>
              <a:buFont typeface="Wingdings" panose="05000000000000000000" pitchFamily="2" charset="2"/>
              <a:buChar char="v"/>
            </a:pPr>
            <a:endParaRPr lang="en-US" sz="2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8278" y="3299409"/>
            <a:ext cx="2537809" cy="2545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840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3269" y="519361"/>
            <a:ext cx="6212595" cy="123232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Thank you to the </a:t>
            </a:r>
            <a:br>
              <a:rPr lang="en-US" dirty="0" smtClean="0"/>
            </a:br>
            <a:r>
              <a:rPr lang="en-US" dirty="0" smtClean="0"/>
              <a:t>WDMS Women’s Caucus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19308" y="1961003"/>
            <a:ext cx="586051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Annie Abraham, MD	</a:t>
            </a:r>
            <a:r>
              <a:rPr lang="en-US" dirty="0"/>
              <a:t>Jane Lochrie, </a:t>
            </a:r>
            <a:r>
              <a:rPr lang="en-US" dirty="0" smtClean="0"/>
              <a:t>MD</a:t>
            </a:r>
          </a:p>
          <a:p>
            <a:r>
              <a:rPr lang="en-US" dirty="0" smtClean="0"/>
              <a:t>Janet Abrahamian, MD	Bency Louidor, MD</a:t>
            </a:r>
            <a:br>
              <a:rPr lang="en-US" dirty="0" smtClean="0"/>
            </a:br>
            <a:r>
              <a:rPr lang="en-US" dirty="0" smtClean="0"/>
              <a:t>Maria Abruzzo, MD		Kirti Nagpal, MD</a:t>
            </a:r>
          </a:p>
          <a:p>
            <a:r>
              <a:rPr lang="en-US" dirty="0" smtClean="0"/>
              <a:t>Raquel Bitar, MS4		Stacy Potts, MD</a:t>
            </a:r>
            <a:br>
              <a:rPr lang="en-US" dirty="0" smtClean="0"/>
            </a:br>
            <a:r>
              <a:rPr lang="en-US" dirty="0" smtClean="0"/>
              <a:t>Nicole Cherng	</a:t>
            </a:r>
            <a:r>
              <a:rPr lang="en-US" dirty="0"/>
              <a:t>	Manjul Shukla, </a:t>
            </a:r>
            <a:r>
              <a:rPr lang="en-US" dirty="0" smtClean="0"/>
              <a:t>MD</a:t>
            </a:r>
          </a:p>
          <a:p>
            <a:r>
              <a:rPr lang="en-US" dirty="0" smtClean="0"/>
              <a:t>Lynn Eckhert, MD		</a:t>
            </a:r>
            <a:r>
              <a:rPr lang="en-US" dirty="0"/>
              <a:t>Rebecca Spanagel, </a:t>
            </a:r>
            <a:r>
              <a:rPr lang="en-US" dirty="0" smtClean="0"/>
              <a:t>MD</a:t>
            </a:r>
          </a:p>
          <a:p>
            <a:r>
              <a:rPr lang="en-US" dirty="0" smtClean="0"/>
              <a:t>Marianne </a:t>
            </a:r>
            <a:r>
              <a:rPr lang="en-US" dirty="0"/>
              <a:t>Felice, </a:t>
            </a:r>
            <a:r>
              <a:rPr lang="en-US" dirty="0" smtClean="0"/>
              <a:t>MD	Martha </a:t>
            </a:r>
            <a:r>
              <a:rPr lang="en-US" dirty="0"/>
              <a:t>Waite, </a:t>
            </a:r>
            <a:r>
              <a:rPr lang="en-US" dirty="0" smtClean="0"/>
              <a:t>MD</a:t>
            </a:r>
          </a:p>
          <a:p>
            <a:r>
              <a:rPr lang="en-US" dirty="0"/>
              <a:t>Arianna Gray, MS4</a:t>
            </a:r>
            <a:r>
              <a:rPr lang="en-US" dirty="0" smtClean="0"/>
              <a:t>	</a:t>
            </a:r>
            <a:r>
              <a:rPr lang="en-US" dirty="0"/>
              <a:t>	Jennifer Yates, </a:t>
            </a:r>
            <a:r>
              <a:rPr lang="en-US" dirty="0" smtClean="0"/>
              <a:t>MD</a:t>
            </a:r>
          </a:p>
          <a:p>
            <a:r>
              <a:rPr lang="en-US" dirty="0" smtClean="0"/>
              <a:t>Hari </a:t>
            </a:r>
            <a:r>
              <a:rPr lang="en-US" dirty="0"/>
              <a:t>Kirin Khalsa, MD</a:t>
            </a:r>
            <a:r>
              <a:rPr lang="en-US" dirty="0" smtClean="0"/>
              <a:t>	</a:t>
            </a:r>
            <a:r>
              <a:rPr lang="en-US" dirty="0"/>
              <a:t>Lynda Young, MD (Chair</a:t>
            </a:r>
            <a:r>
              <a:rPr lang="en-US" dirty="0" smtClean="0"/>
              <a:t>)	</a:t>
            </a:r>
          </a:p>
          <a:p>
            <a:r>
              <a:rPr lang="en-US" dirty="0" smtClean="0"/>
              <a:t>Rebecca </a:t>
            </a:r>
            <a:r>
              <a:rPr lang="en-US" dirty="0"/>
              <a:t>Kowaloff, DO</a:t>
            </a:r>
            <a:r>
              <a:rPr lang="en-US" dirty="0" smtClean="0"/>
              <a:t>					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37" y="307227"/>
            <a:ext cx="1439640" cy="1444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109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Upcoming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Annual </a:t>
            </a:r>
            <a:r>
              <a:rPr lang="en-US" b="1" smtClean="0"/>
              <a:t>Legislative Breakfast – May 9, 2025, 7:30 am, Zoom</a:t>
            </a:r>
          </a:p>
          <a:p>
            <a:r>
              <a:rPr lang="en-US" b="1" dirty="0" smtClean="0"/>
              <a:t>Meet </a:t>
            </a:r>
            <a:r>
              <a:rPr lang="en-US" b="1" dirty="0"/>
              <a:t>the Author </a:t>
            </a:r>
            <a:r>
              <a:rPr lang="en-US" b="1" dirty="0" smtClean="0"/>
              <a:t>Series - May </a:t>
            </a:r>
            <a:r>
              <a:rPr lang="en-US" b="1" dirty="0"/>
              <a:t>21, 2025, 5:30 pm, </a:t>
            </a:r>
            <a:r>
              <a:rPr lang="en-US" b="1" dirty="0" smtClean="0"/>
              <a:t>UMMS </a:t>
            </a: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“Through My Grandma’s Eyes” - Facilitator</a:t>
            </a:r>
            <a:r>
              <a:rPr lang="en-US" dirty="0"/>
              <a:t>: Lucia Knoles, PhD, </a:t>
            </a:r>
            <a:r>
              <a:rPr lang="en-US" i="1" dirty="0"/>
              <a:t>Professor of English at Assumption University and a Board Member/Summer Instructor for the Worcester Clemente Program, </a:t>
            </a:r>
            <a:r>
              <a:rPr lang="en-US" dirty="0"/>
              <a:t>with a panel of contributing </a:t>
            </a:r>
            <a:r>
              <a:rPr lang="en-US" dirty="0" smtClean="0"/>
              <a:t>student authors</a:t>
            </a:r>
          </a:p>
          <a:p>
            <a:r>
              <a:rPr lang="en-US" b="1" dirty="0"/>
              <a:t>229</a:t>
            </a:r>
            <a:r>
              <a:rPr lang="en-US" b="1" baseline="30000" dirty="0"/>
              <a:t>th</a:t>
            </a:r>
            <a:r>
              <a:rPr lang="en-US" b="1" dirty="0"/>
              <a:t> Annual Oration </a:t>
            </a:r>
            <a:r>
              <a:rPr lang="en-US" b="1" dirty="0" smtClean="0"/>
              <a:t>- June 10, 2025, 5:30 pm, Mechanics Hall</a:t>
            </a:r>
            <a:r>
              <a:rPr lang="en-US" b="1" dirty="0"/>
              <a:t>	</a:t>
            </a:r>
            <a:endParaRPr lang="en-US" dirty="0"/>
          </a:p>
          <a:p>
            <a:pPr marL="457200" lvl="1" indent="0">
              <a:buNone/>
            </a:pPr>
            <a:r>
              <a:rPr lang="en-US" b="1" dirty="0"/>
              <a:t>Orator:</a:t>
            </a:r>
            <a:r>
              <a:rPr lang="en-US" dirty="0"/>
              <a:t> Lisa Sanders, MD - is the Medical Director of Yale's Long Covid Multidisciplinary Care Center. In addition to her work as a physician and teacher, she writes the popular Diagnosis column for the </a:t>
            </a:r>
            <a:r>
              <a:rPr lang="en-US" i="1" dirty="0"/>
              <a:t>New York Times Magazine</a:t>
            </a:r>
            <a:r>
              <a:rPr lang="en-US" dirty="0"/>
              <a:t> and the </a:t>
            </a:r>
            <a:r>
              <a:rPr lang="en-US" i="1" dirty="0"/>
              <a:t>Think Like a Doctor</a:t>
            </a:r>
            <a:r>
              <a:rPr lang="en-US" dirty="0"/>
              <a:t> column featured in the </a:t>
            </a:r>
            <a:r>
              <a:rPr lang="en-US" i="1" dirty="0"/>
              <a:t>New York Times</a:t>
            </a:r>
            <a:r>
              <a:rPr lang="en-US" dirty="0"/>
              <a:t> blog, The Well. In 2019 she collaborated with the </a:t>
            </a:r>
            <a:r>
              <a:rPr lang="en-US" i="1" dirty="0"/>
              <a:t>New York Times</a:t>
            </a:r>
            <a:r>
              <a:rPr lang="en-US" dirty="0"/>
              <a:t> on an eight-hour documentary series on the process of diagnosis for </a:t>
            </a:r>
            <a:r>
              <a:rPr lang="en-US" dirty="0" smtClean="0"/>
              <a:t>Netflix.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3561" y="246233"/>
            <a:ext cx="1439640" cy="1444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931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8443" y="974850"/>
            <a:ext cx="3491369" cy="350131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69404" y="4726235"/>
            <a:ext cx="6169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Dr. Matilde “Mattie” Castiel</a:t>
            </a:r>
          </a:p>
          <a:p>
            <a:pPr algn="ctr"/>
            <a:r>
              <a:rPr lang="en-US" dirty="0"/>
              <a:t>Commissioner for Health and Human </a:t>
            </a:r>
            <a:r>
              <a:rPr lang="en-US" dirty="0" smtClean="0"/>
              <a:t>Services</a:t>
            </a:r>
            <a:br>
              <a:rPr lang="en-US" dirty="0" smtClean="0"/>
            </a:br>
            <a:r>
              <a:rPr lang="en-US" dirty="0" smtClean="0"/>
              <a:t>Associate </a:t>
            </a:r>
            <a:r>
              <a:rPr lang="en-US" dirty="0"/>
              <a:t>Professor of Internal Medicine, Family Medicine and Psychiatry at UMass </a:t>
            </a:r>
            <a:r>
              <a:rPr lang="en-US" dirty="0" smtClean="0"/>
              <a:t>Chan Medical School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202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D6CA48-E037-4DDB-89C2-51FAD9740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2529"/>
            <a:ext cx="10515600" cy="168653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Thank you for joining us for </a:t>
            </a:r>
            <a:br>
              <a:rPr lang="en-US" dirty="0"/>
            </a:br>
            <a:r>
              <a:rPr lang="en-US" dirty="0"/>
              <a:t>the </a:t>
            </a:r>
            <a:r>
              <a:rPr lang="en-US" dirty="0" smtClean="0"/>
              <a:t>2025 Women in Medicine Leadership Forum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8874C47E-0661-4DAA-B608-E6662767DF13}"/>
              </a:ext>
            </a:extLst>
          </p:cNvPr>
          <p:cNvSpPr txBox="1">
            <a:spLocks/>
          </p:cNvSpPr>
          <p:nvPr/>
        </p:nvSpPr>
        <p:spPr>
          <a:xfrm>
            <a:off x="742025" y="4826494"/>
            <a:ext cx="10515600" cy="16865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Have a great </a:t>
            </a:r>
            <a:r>
              <a:rPr lang="en-US" dirty="0" smtClean="0"/>
              <a:t>summer!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969" y="2083288"/>
            <a:ext cx="2734062" cy="274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524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442d64b-e4e3-4d68-8430-8bfd0c83dded" xsi:nil="true"/>
    <lcf76f155ced4ddcb4097134ff3c332f xmlns="c51d3877-4713-43d8-9676-b7c98e8a5646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423867D0EA3C4BA38A71166E8046D4" ma:contentTypeVersion="16" ma:contentTypeDescription="Create a new document." ma:contentTypeScope="" ma:versionID="5e14c11951d135f1b77a5f91487a4afc">
  <xsd:schema xmlns:xsd="http://www.w3.org/2001/XMLSchema" xmlns:xs="http://www.w3.org/2001/XMLSchema" xmlns:p="http://schemas.microsoft.com/office/2006/metadata/properties" xmlns:ns2="c51d3877-4713-43d8-9676-b7c98e8a5646" xmlns:ns3="d442d64b-e4e3-4d68-8430-8bfd0c83dded" targetNamespace="http://schemas.microsoft.com/office/2006/metadata/properties" ma:root="true" ma:fieldsID="e2fe27df0e878c8b60941b7bb24dad71" ns2:_="" ns3:_="">
    <xsd:import namespace="c51d3877-4713-43d8-9676-b7c98e8a5646"/>
    <xsd:import namespace="d442d64b-e4e3-4d68-8430-8bfd0c83dd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1d3877-4713-43d8-9676-b7c98e8a56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78cb0fab-716b-4e61-a967-010e180c02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42d64b-e4e3-4d68-8430-8bfd0c83dded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4deb4a76-a4c7-4558-b85c-478bcf0c7e31}" ma:internalName="TaxCatchAll" ma:showField="CatchAllData" ma:web="d442d64b-e4e3-4d68-8430-8bfd0c83dd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0CFDCE-76DC-48CC-9E98-45738A642503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d442d64b-e4e3-4d68-8430-8bfd0c83dded"/>
    <ds:schemaRef ds:uri="http://purl.org/dc/elements/1.1/"/>
    <ds:schemaRef ds:uri="http://schemas.microsoft.com/office/2006/metadata/properties"/>
    <ds:schemaRef ds:uri="http://schemas.microsoft.com/office/infopath/2007/PartnerControls"/>
    <ds:schemaRef ds:uri="c51d3877-4713-43d8-9676-b7c98e8a564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73ED2C0-E44F-4B9F-8F2C-EBB298DDF09B}"/>
</file>

<file path=customXml/itemProps3.xml><?xml version="1.0" encoding="utf-8"?>
<ds:datastoreItem xmlns:ds="http://schemas.openxmlformats.org/officeDocument/2006/customXml" ds:itemID="{6F93F413-33CB-4393-8152-0FB94304D7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28925</TotalTime>
  <Words>140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PowerPoint Presentation</vt:lpstr>
      <vt:lpstr>Thank you to the  WDMS Women’s Caucus</vt:lpstr>
      <vt:lpstr>Upcoming events</vt:lpstr>
      <vt:lpstr>PowerPoint Presentation</vt:lpstr>
      <vt:lpstr>Thank you for joining us for  the 2025 Women in Medicine Leadership Forum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225th Oration February 10, 2021</dc:title>
  <dc:creator>Lynn Eckhert</dc:creator>
  <cp:lastModifiedBy>Martha Wright</cp:lastModifiedBy>
  <cp:revision>303</cp:revision>
  <cp:lastPrinted>2022-05-24T19:44:00Z</cp:lastPrinted>
  <dcterms:created xsi:type="dcterms:W3CDTF">2021-02-06T16:40:52Z</dcterms:created>
  <dcterms:modified xsi:type="dcterms:W3CDTF">2025-05-07T21:30:46Z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0x01010034423867D0EA3C4BA38A71166E8046D4</vt:lpwstr>
  </property>
  <property fmtid="{D5CDD505-2E9C-101B-9397-08002B2CF9AE}" pid="3" name="MediaServiceImageTags">
    <vt:lpwstr/>
  </property>
</Properties>
</file>