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25" r:id="rId2"/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6" r:id="rId11"/>
    <p:sldId id="425" r:id="rId12"/>
    <p:sldId id="427" r:id="rId13"/>
    <p:sldId id="428" r:id="rId14"/>
    <p:sldId id="424" r:id="rId15"/>
    <p:sldId id="429" r:id="rId16"/>
    <p:sldId id="330" r:id="rId17"/>
    <p:sldId id="430" r:id="rId18"/>
    <p:sldId id="431" r:id="rId19"/>
    <p:sldId id="293" r:id="rId20"/>
    <p:sldId id="432" r:id="rId21"/>
    <p:sldId id="289" r:id="rId22"/>
    <p:sldId id="334" r:id="rId23"/>
    <p:sldId id="336" r:id="rId24"/>
    <p:sldId id="338" r:id="rId25"/>
    <p:sldId id="341" r:id="rId26"/>
    <p:sldId id="340" r:id="rId27"/>
    <p:sldId id="344" r:id="rId28"/>
    <p:sldId id="280" r:id="rId29"/>
    <p:sldId id="342" r:id="rId30"/>
    <p:sldId id="281" r:id="rId31"/>
    <p:sldId id="277" r:id="rId32"/>
    <p:sldId id="258" r:id="rId33"/>
    <p:sldId id="259" r:id="rId34"/>
    <p:sldId id="270" r:id="rId35"/>
    <p:sldId id="295" r:id="rId36"/>
    <p:sldId id="346" r:id="rId37"/>
    <p:sldId id="347" r:id="rId38"/>
    <p:sldId id="350" r:id="rId39"/>
    <p:sldId id="302" r:id="rId40"/>
    <p:sldId id="403" r:id="rId41"/>
    <p:sldId id="351" r:id="rId42"/>
    <p:sldId id="391" r:id="rId43"/>
    <p:sldId id="392" r:id="rId44"/>
    <p:sldId id="393" r:id="rId45"/>
    <p:sldId id="415" r:id="rId46"/>
    <p:sldId id="397" r:id="rId47"/>
    <p:sldId id="437" r:id="rId48"/>
    <p:sldId id="435" r:id="rId49"/>
    <p:sldId id="436" r:id="rId50"/>
    <p:sldId id="438" r:id="rId51"/>
    <p:sldId id="443" r:id="rId52"/>
    <p:sldId id="444" r:id="rId53"/>
    <p:sldId id="439" r:id="rId54"/>
    <p:sldId id="442" r:id="rId55"/>
    <p:sldId id="440" r:id="rId56"/>
    <p:sldId id="441" r:id="rId57"/>
    <p:sldId id="413" r:id="rId58"/>
    <p:sldId id="269" r:id="rId59"/>
    <p:sldId id="260" r:id="rId60"/>
    <p:sldId id="352" r:id="rId61"/>
    <p:sldId id="353" r:id="rId62"/>
    <p:sldId id="354" r:id="rId63"/>
    <p:sldId id="355" r:id="rId64"/>
    <p:sldId id="356" r:id="rId65"/>
    <p:sldId id="357" r:id="rId66"/>
    <p:sldId id="273" r:id="rId67"/>
    <p:sldId id="360" r:id="rId68"/>
    <p:sldId id="358" r:id="rId69"/>
    <p:sldId id="359" r:id="rId70"/>
    <p:sldId id="361" r:id="rId71"/>
    <p:sldId id="278" r:id="rId72"/>
    <p:sldId id="274" r:id="rId73"/>
    <p:sldId id="445" r:id="rId74"/>
    <p:sldId id="446" r:id="rId75"/>
    <p:sldId id="447" r:id="rId76"/>
    <p:sldId id="377" r:id="rId77"/>
    <p:sldId id="379" r:id="rId78"/>
    <p:sldId id="410" r:id="rId79"/>
    <p:sldId id="448" r:id="rId80"/>
    <p:sldId id="414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351F54-075B-48EC-A019-3A323B21B397}" v="32" dt="2026-02-08T12:42:20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131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cra, Rick" userId="0bf206ff-d327-45a4-a237-075eec2a6c46" providerId="ADAL" clId="{2C1C2A73-8986-4DC6-9A01-469F0C287FA1}"/>
    <pc:docChg chg="undo custSel addSld delSld modSld sldOrd">
      <pc:chgData name="Sacra, Rick" userId="0bf206ff-d327-45a4-a237-075eec2a6c46" providerId="ADAL" clId="{2C1C2A73-8986-4DC6-9A01-469F0C287FA1}" dt="2026-02-08T12:44:29.151" v="209" actId="255"/>
      <pc:docMkLst>
        <pc:docMk/>
      </pc:docMkLst>
      <pc:sldChg chg="del">
        <pc:chgData name="Sacra, Rick" userId="0bf206ff-d327-45a4-a237-075eec2a6c46" providerId="ADAL" clId="{2C1C2A73-8986-4DC6-9A01-469F0C287FA1}" dt="2026-02-08T12:27:55.090" v="144" actId="47"/>
        <pc:sldMkLst>
          <pc:docMk/>
          <pc:sldMk cId="35170316" sldId="292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1681661408" sldId="294"/>
        </pc:sldMkLst>
      </pc:sldChg>
      <pc:sldChg chg="del ord">
        <pc:chgData name="Sacra, Rick" userId="0bf206ff-d327-45a4-a237-075eec2a6c46" providerId="ADAL" clId="{2C1C2A73-8986-4DC6-9A01-469F0C287FA1}" dt="2026-02-08T12:01:49.774" v="20" actId="47"/>
        <pc:sldMkLst>
          <pc:docMk/>
          <pc:sldMk cId="386537931" sldId="309"/>
        </pc:sldMkLst>
      </pc:sldChg>
      <pc:sldChg chg="del">
        <pc:chgData name="Sacra, Rick" userId="0bf206ff-d327-45a4-a237-075eec2a6c46" providerId="ADAL" clId="{2C1C2A73-8986-4DC6-9A01-469F0C287FA1}" dt="2026-02-08T12:27:42.731" v="143" actId="47"/>
        <pc:sldMkLst>
          <pc:docMk/>
          <pc:sldMk cId="2144638192" sldId="310"/>
        </pc:sldMkLst>
      </pc:sldChg>
      <pc:sldChg chg="del">
        <pc:chgData name="Sacra, Rick" userId="0bf206ff-d327-45a4-a237-075eec2a6c46" providerId="ADAL" clId="{2C1C2A73-8986-4DC6-9A01-469F0C287FA1}" dt="2026-02-08T12:27:55.090" v="144" actId="47"/>
        <pc:sldMkLst>
          <pc:docMk/>
          <pc:sldMk cId="3211416194" sldId="327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175168932" sldId="333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3268401912" sldId="335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2185904804" sldId="345"/>
        </pc:sldMkLst>
      </pc:sldChg>
      <pc:sldChg chg="addSp delSp modSp mod modAnim">
        <pc:chgData name="Sacra, Rick" userId="0bf206ff-d327-45a4-a237-075eec2a6c46" providerId="ADAL" clId="{2C1C2A73-8986-4DC6-9A01-469F0C287FA1}" dt="2026-02-08T12:16:12.154" v="48" actId="1076"/>
        <pc:sldMkLst>
          <pc:docMk/>
          <pc:sldMk cId="3441343723" sldId="377"/>
        </pc:sldMkLst>
        <pc:spChg chg="mod">
          <ac:chgData name="Sacra, Rick" userId="0bf206ff-d327-45a4-a237-075eec2a6c46" providerId="ADAL" clId="{2C1C2A73-8986-4DC6-9A01-469F0C287FA1}" dt="2026-02-08T12:15:56.693" v="47" actId="114"/>
          <ac:spMkLst>
            <pc:docMk/>
            <pc:sldMk cId="3441343723" sldId="377"/>
            <ac:spMk id="2" creationId="{00000000-0000-0000-0000-000000000000}"/>
          </ac:spMkLst>
        </pc:spChg>
        <pc:spChg chg="add mod">
          <ac:chgData name="Sacra, Rick" userId="0bf206ff-d327-45a4-a237-075eec2a6c46" providerId="ADAL" clId="{2C1C2A73-8986-4DC6-9A01-469F0C287FA1}" dt="2026-02-08T11:56:25.461" v="7" actId="478"/>
          <ac:spMkLst>
            <pc:docMk/>
            <pc:sldMk cId="3441343723" sldId="377"/>
            <ac:spMk id="5" creationId="{E39B5A89-2E76-7CC9-8638-79E205A37705}"/>
          </ac:spMkLst>
        </pc:spChg>
        <pc:picChg chg="del">
          <ac:chgData name="Sacra, Rick" userId="0bf206ff-d327-45a4-a237-075eec2a6c46" providerId="ADAL" clId="{2C1C2A73-8986-4DC6-9A01-469F0C287FA1}" dt="2026-02-08T11:56:25.461" v="7" actId="478"/>
          <ac:picMkLst>
            <pc:docMk/>
            <pc:sldMk cId="3441343723" sldId="377"/>
            <ac:picMk id="4" creationId="{00000000-0000-0000-0000-000000000000}"/>
          </ac:picMkLst>
        </pc:picChg>
        <pc:picChg chg="add mod">
          <ac:chgData name="Sacra, Rick" userId="0bf206ff-d327-45a4-a237-075eec2a6c46" providerId="ADAL" clId="{2C1C2A73-8986-4DC6-9A01-469F0C287FA1}" dt="2026-02-08T11:59:38.073" v="9"/>
          <ac:picMkLst>
            <pc:docMk/>
            <pc:sldMk cId="3441343723" sldId="377"/>
            <ac:picMk id="6" creationId="{9578367E-E4BF-CD0E-E321-B56177D733F3}"/>
          </ac:picMkLst>
        </pc:picChg>
        <pc:picChg chg="add mod">
          <ac:chgData name="Sacra, Rick" userId="0bf206ff-d327-45a4-a237-075eec2a6c46" providerId="ADAL" clId="{2C1C2A73-8986-4DC6-9A01-469F0C287FA1}" dt="2026-02-08T12:00:20.241" v="11" actId="1076"/>
          <ac:picMkLst>
            <pc:docMk/>
            <pc:sldMk cId="3441343723" sldId="377"/>
            <ac:picMk id="7" creationId="{327F7D94-88BA-96BE-07EE-460F859CD762}"/>
          </ac:picMkLst>
        </pc:picChg>
        <pc:picChg chg="add mod">
          <ac:chgData name="Sacra, Rick" userId="0bf206ff-d327-45a4-a237-075eec2a6c46" providerId="ADAL" clId="{2C1C2A73-8986-4DC6-9A01-469F0C287FA1}" dt="2026-02-08T12:16:12.154" v="48" actId="1076"/>
          <ac:picMkLst>
            <pc:docMk/>
            <pc:sldMk cId="3441343723" sldId="377"/>
            <ac:picMk id="8" creationId="{98E14581-8AC9-A900-202A-FE978A9A6BBE}"/>
          </ac:picMkLst>
        </pc:picChg>
      </pc:sldChg>
      <pc:sldChg chg="addSp delSp modSp mod">
        <pc:chgData name="Sacra, Rick" userId="0bf206ff-d327-45a4-a237-075eec2a6c46" providerId="ADAL" clId="{2C1C2A73-8986-4DC6-9A01-469F0C287FA1}" dt="2026-02-08T12:17:53.486" v="85" actId="255"/>
        <pc:sldMkLst>
          <pc:docMk/>
          <pc:sldMk cId="1966656843" sldId="379"/>
        </pc:sldMkLst>
        <pc:spChg chg="mod ord">
          <ac:chgData name="Sacra, Rick" userId="0bf206ff-d327-45a4-a237-075eec2a6c46" providerId="ADAL" clId="{2C1C2A73-8986-4DC6-9A01-469F0C287FA1}" dt="2026-02-08T12:17:53.486" v="85" actId="255"/>
          <ac:spMkLst>
            <pc:docMk/>
            <pc:sldMk cId="1966656843" sldId="379"/>
            <ac:spMk id="2" creationId="{00000000-0000-0000-0000-000000000000}"/>
          </ac:spMkLst>
        </pc:spChg>
        <pc:spChg chg="add del">
          <ac:chgData name="Sacra, Rick" userId="0bf206ff-d327-45a4-a237-075eec2a6c46" providerId="ADAL" clId="{2C1C2A73-8986-4DC6-9A01-469F0C287FA1}" dt="2026-02-08T11:54:57.429" v="2" actId="22"/>
          <ac:spMkLst>
            <pc:docMk/>
            <pc:sldMk cId="1966656843" sldId="379"/>
            <ac:spMk id="5" creationId="{1D1E5051-AD0D-035D-2F3D-92E127556271}"/>
          </ac:spMkLst>
        </pc:spChg>
        <pc:picChg chg="add mod">
          <ac:chgData name="Sacra, Rick" userId="0bf206ff-d327-45a4-a237-075eec2a6c46" providerId="ADAL" clId="{2C1C2A73-8986-4DC6-9A01-469F0C287FA1}" dt="2026-02-08T11:55:23.720" v="4"/>
          <ac:picMkLst>
            <pc:docMk/>
            <pc:sldMk cId="1966656843" sldId="379"/>
            <ac:picMk id="6" creationId="{9B0F62FD-A636-4F7E-89F5-652B46A36D7B}"/>
          </ac:picMkLst>
        </pc:picChg>
        <pc:picChg chg="del">
          <ac:chgData name="Sacra, Rick" userId="0bf206ff-d327-45a4-a237-075eec2a6c46" providerId="ADAL" clId="{2C1C2A73-8986-4DC6-9A01-469F0C287FA1}" dt="2026-02-08T11:55:02.835" v="3" actId="478"/>
          <ac:picMkLst>
            <pc:docMk/>
            <pc:sldMk cId="1966656843" sldId="379"/>
            <ac:picMk id="3074" creationId="{00000000-0000-0000-0000-000000000000}"/>
          </ac:picMkLst>
        </pc:picChg>
      </pc:sldChg>
      <pc:sldChg chg="del">
        <pc:chgData name="Sacra, Rick" userId="0bf206ff-d327-45a4-a237-075eec2a6c46" providerId="ADAL" clId="{2C1C2A73-8986-4DC6-9A01-469F0C287FA1}" dt="2026-02-08T12:27:42.731" v="143" actId="47"/>
        <pc:sldMkLst>
          <pc:docMk/>
          <pc:sldMk cId="2515801859" sldId="390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2753013036" sldId="396"/>
        </pc:sldMkLst>
      </pc:sldChg>
      <pc:sldChg chg="del">
        <pc:chgData name="Sacra, Rick" userId="0bf206ff-d327-45a4-a237-075eec2a6c46" providerId="ADAL" clId="{2C1C2A73-8986-4DC6-9A01-469F0C287FA1}" dt="2026-02-08T12:27:42.731" v="143" actId="47"/>
        <pc:sldMkLst>
          <pc:docMk/>
          <pc:sldMk cId="805881405" sldId="398"/>
        </pc:sldMkLst>
      </pc:sldChg>
      <pc:sldChg chg="del">
        <pc:chgData name="Sacra, Rick" userId="0bf206ff-d327-45a4-a237-075eec2a6c46" providerId="ADAL" clId="{2C1C2A73-8986-4DC6-9A01-469F0C287FA1}" dt="2026-02-08T12:27:42.731" v="143" actId="47"/>
        <pc:sldMkLst>
          <pc:docMk/>
          <pc:sldMk cId="3658193005" sldId="399"/>
        </pc:sldMkLst>
      </pc:sldChg>
      <pc:sldChg chg="del">
        <pc:chgData name="Sacra, Rick" userId="0bf206ff-d327-45a4-a237-075eec2a6c46" providerId="ADAL" clId="{2C1C2A73-8986-4DC6-9A01-469F0C287FA1}" dt="2026-02-08T11:51:46.306" v="0" actId="47"/>
        <pc:sldMkLst>
          <pc:docMk/>
          <pc:sldMk cId="3164012982" sldId="400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2601021200" sldId="401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3283091692" sldId="402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1170591941" sldId="404"/>
        </pc:sldMkLst>
      </pc:sldChg>
      <pc:sldChg chg="del">
        <pc:chgData name="Sacra, Rick" userId="0bf206ff-d327-45a4-a237-075eec2a6c46" providerId="ADAL" clId="{2C1C2A73-8986-4DC6-9A01-469F0C287FA1}" dt="2026-02-08T12:28:09.403" v="145" actId="47"/>
        <pc:sldMkLst>
          <pc:docMk/>
          <pc:sldMk cId="2498332803" sldId="405"/>
        </pc:sldMkLst>
      </pc:sldChg>
      <pc:sldChg chg="del">
        <pc:chgData name="Sacra, Rick" userId="0bf206ff-d327-45a4-a237-075eec2a6c46" providerId="ADAL" clId="{2C1C2A73-8986-4DC6-9A01-469F0C287FA1}" dt="2026-02-08T12:27:42.731" v="143" actId="47"/>
        <pc:sldMkLst>
          <pc:docMk/>
          <pc:sldMk cId="3606351833" sldId="406"/>
        </pc:sldMkLst>
      </pc:sldChg>
      <pc:sldChg chg="del">
        <pc:chgData name="Sacra, Rick" userId="0bf206ff-d327-45a4-a237-075eec2a6c46" providerId="ADAL" clId="{2C1C2A73-8986-4DC6-9A01-469F0C287FA1}" dt="2026-02-08T12:14:32.473" v="31" actId="2696"/>
        <pc:sldMkLst>
          <pc:docMk/>
          <pc:sldMk cId="1324325154" sldId="410"/>
        </pc:sldMkLst>
      </pc:sldChg>
      <pc:sldChg chg="addSp delSp modSp add mod">
        <pc:chgData name="Sacra, Rick" userId="0bf206ff-d327-45a4-a237-075eec2a6c46" providerId="ADAL" clId="{2C1C2A73-8986-4DC6-9A01-469F0C287FA1}" dt="2026-02-08T12:18:38.559" v="88"/>
        <pc:sldMkLst>
          <pc:docMk/>
          <pc:sldMk cId="4031840343" sldId="410"/>
        </pc:sldMkLst>
        <pc:spChg chg="del">
          <ac:chgData name="Sacra, Rick" userId="0bf206ff-d327-45a4-a237-075eec2a6c46" providerId="ADAL" clId="{2C1C2A73-8986-4DC6-9A01-469F0C287FA1}" dt="2026-02-08T12:18:26.971" v="87" actId="478"/>
          <ac:spMkLst>
            <pc:docMk/>
            <pc:sldMk cId="4031840343" sldId="410"/>
            <ac:spMk id="2" creationId="{00000000-0000-0000-0000-000000000000}"/>
          </ac:spMkLst>
        </pc:spChg>
        <pc:spChg chg="add mod">
          <ac:chgData name="Sacra, Rick" userId="0bf206ff-d327-45a4-a237-075eec2a6c46" providerId="ADAL" clId="{2C1C2A73-8986-4DC6-9A01-469F0C287FA1}" dt="2026-02-08T12:18:38.559" v="88"/>
          <ac:spMkLst>
            <pc:docMk/>
            <pc:sldMk cId="4031840343" sldId="410"/>
            <ac:spMk id="3" creationId="{615DAAC9-C7A9-DAC4-7257-E02B1D2CEDD9}"/>
          </ac:spMkLst>
        </pc:spChg>
        <pc:picChg chg="mod">
          <ac:chgData name="Sacra, Rick" userId="0bf206ff-d327-45a4-a237-075eec2a6c46" providerId="ADAL" clId="{2C1C2A73-8986-4DC6-9A01-469F0C287FA1}" dt="2026-02-08T12:18:22.414" v="86" actId="1076"/>
          <ac:picMkLst>
            <pc:docMk/>
            <pc:sldMk cId="4031840343" sldId="410"/>
            <ac:picMk id="4" creationId="{00000000-0000-0000-0000-000000000000}"/>
          </ac:picMkLst>
        </pc:picChg>
      </pc:sldChg>
      <pc:sldChg chg="addSp delSp modSp del mod">
        <pc:chgData name="Sacra, Rick" userId="0bf206ff-d327-45a4-a237-075eec2a6c46" providerId="ADAL" clId="{2C1C2A73-8986-4DC6-9A01-469F0C287FA1}" dt="2026-02-08T12:27:55.090" v="144" actId="47"/>
        <pc:sldMkLst>
          <pc:docMk/>
          <pc:sldMk cId="3894002521" sldId="411"/>
        </pc:sldMkLst>
        <pc:spChg chg="add mod">
          <ac:chgData name="Sacra, Rick" userId="0bf206ff-d327-45a4-a237-075eec2a6c46" providerId="ADAL" clId="{2C1C2A73-8986-4DC6-9A01-469F0C287FA1}" dt="2026-02-08T12:20:09.237" v="129" actId="21"/>
          <ac:spMkLst>
            <pc:docMk/>
            <pc:sldMk cId="3894002521" sldId="411"/>
            <ac:spMk id="5" creationId="{B5353F71-A62A-7EC5-4BB4-8C9F8D195C02}"/>
          </ac:spMkLst>
        </pc:spChg>
        <pc:picChg chg="del">
          <ac:chgData name="Sacra, Rick" userId="0bf206ff-d327-45a4-a237-075eec2a6c46" providerId="ADAL" clId="{2C1C2A73-8986-4DC6-9A01-469F0C287FA1}" dt="2026-02-08T12:20:09.237" v="129" actId="21"/>
          <ac:picMkLst>
            <pc:docMk/>
            <pc:sldMk cId="3894002521" sldId="411"/>
            <ac:picMk id="4" creationId="{00000000-0000-0000-0000-000000000000}"/>
          </ac:picMkLst>
        </pc:picChg>
        <pc:picChg chg="add mod">
          <ac:chgData name="Sacra, Rick" userId="0bf206ff-d327-45a4-a237-075eec2a6c46" providerId="ADAL" clId="{2C1C2A73-8986-4DC6-9A01-469F0C287FA1}" dt="2026-02-08T12:20:22.386" v="131" actId="14100"/>
          <ac:picMkLst>
            <pc:docMk/>
            <pc:sldMk cId="3894002521" sldId="411"/>
            <ac:picMk id="6" creationId="{00000000-0000-0000-0000-000000000000}"/>
          </ac:picMkLst>
        </pc:picChg>
      </pc:sldChg>
      <pc:sldChg chg="del">
        <pc:chgData name="Sacra, Rick" userId="0bf206ff-d327-45a4-a237-075eec2a6c46" providerId="ADAL" clId="{2C1C2A73-8986-4DC6-9A01-469F0C287FA1}" dt="2026-02-08T12:27:55.090" v="144" actId="47"/>
        <pc:sldMkLst>
          <pc:docMk/>
          <pc:sldMk cId="3497121336" sldId="412"/>
        </pc:sldMkLst>
      </pc:sldChg>
      <pc:sldChg chg="addSp delSp modSp mod">
        <pc:chgData name="Sacra, Rick" userId="0bf206ff-d327-45a4-a237-075eec2a6c46" providerId="ADAL" clId="{2C1C2A73-8986-4DC6-9A01-469F0C287FA1}" dt="2026-02-08T12:44:29.151" v="209" actId="255"/>
        <pc:sldMkLst>
          <pc:docMk/>
          <pc:sldMk cId="1946653914" sldId="414"/>
        </pc:sldMkLst>
        <pc:spChg chg="mod">
          <ac:chgData name="Sacra, Rick" userId="0bf206ff-d327-45a4-a237-075eec2a6c46" providerId="ADAL" clId="{2C1C2A73-8986-4DC6-9A01-469F0C287FA1}" dt="2026-02-08T12:44:29.151" v="209" actId="255"/>
          <ac:spMkLst>
            <pc:docMk/>
            <pc:sldMk cId="1946653914" sldId="414"/>
            <ac:spMk id="2" creationId="{00000000-0000-0000-0000-000000000000}"/>
          </ac:spMkLst>
        </pc:spChg>
        <pc:spChg chg="del">
          <ac:chgData name="Sacra, Rick" userId="0bf206ff-d327-45a4-a237-075eec2a6c46" providerId="ADAL" clId="{2C1C2A73-8986-4DC6-9A01-469F0C287FA1}" dt="2026-02-08T12:41:05.806" v="146" actId="931"/>
          <ac:spMkLst>
            <pc:docMk/>
            <pc:sldMk cId="1946653914" sldId="414"/>
            <ac:spMk id="3" creationId="{00000000-0000-0000-0000-000000000000}"/>
          </ac:spMkLst>
        </pc:spChg>
        <pc:spChg chg="add mod">
          <ac:chgData name="Sacra, Rick" userId="0bf206ff-d327-45a4-a237-075eec2a6c46" providerId="ADAL" clId="{2C1C2A73-8986-4DC6-9A01-469F0C287FA1}" dt="2026-02-08T12:43:52.595" v="204" actId="14100"/>
          <ac:spMkLst>
            <pc:docMk/>
            <pc:sldMk cId="1946653914" sldId="414"/>
            <ac:spMk id="6" creationId="{3468ACB1-7C80-FC29-3B17-8EC886CFA258}"/>
          </ac:spMkLst>
        </pc:spChg>
        <pc:picChg chg="add mod ord">
          <ac:chgData name="Sacra, Rick" userId="0bf206ff-d327-45a4-a237-075eec2a6c46" providerId="ADAL" clId="{2C1C2A73-8986-4DC6-9A01-469F0C287FA1}" dt="2026-02-08T12:43:28.445" v="201" actId="14100"/>
          <ac:picMkLst>
            <pc:docMk/>
            <pc:sldMk cId="1946653914" sldId="414"/>
            <ac:picMk id="5" creationId="{5B6B13D2-8E8B-AC1A-D306-B7AE811099B5}"/>
          </ac:picMkLst>
        </pc:picChg>
      </pc:sldChg>
      <pc:sldChg chg="del">
        <pc:chgData name="Sacra, Rick" userId="0bf206ff-d327-45a4-a237-075eec2a6c46" providerId="ADAL" clId="{2C1C2A73-8986-4DC6-9A01-469F0C287FA1}" dt="2026-02-08T12:27:55.090" v="144" actId="47"/>
        <pc:sldMkLst>
          <pc:docMk/>
          <pc:sldMk cId="2742379994" sldId="433"/>
        </pc:sldMkLst>
      </pc:sldChg>
      <pc:sldChg chg="del">
        <pc:chgData name="Sacra, Rick" userId="0bf206ff-d327-45a4-a237-075eec2a6c46" providerId="ADAL" clId="{2C1C2A73-8986-4DC6-9A01-469F0C287FA1}" dt="2026-02-08T12:27:55.090" v="144" actId="47"/>
        <pc:sldMkLst>
          <pc:docMk/>
          <pc:sldMk cId="828212125" sldId="434"/>
        </pc:sldMkLst>
      </pc:sldChg>
      <pc:sldChg chg="add">
        <pc:chgData name="Sacra, Rick" userId="0bf206ff-d327-45a4-a237-075eec2a6c46" providerId="ADAL" clId="{2C1C2A73-8986-4DC6-9A01-469F0C287FA1}" dt="2026-02-08T11:58:13.328" v="8"/>
        <pc:sldMkLst>
          <pc:docMk/>
          <pc:sldMk cId="1861442352" sldId="445"/>
        </pc:sldMkLst>
      </pc:sldChg>
      <pc:sldChg chg="addSp modSp new mod">
        <pc:chgData name="Sacra, Rick" userId="0bf206ff-d327-45a4-a237-075eec2a6c46" providerId="ADAL" clId="{2C1C2A73-8986-4DC6-9A01-469F0C287FA1}" dt="2026-02-08T12:02:41.760" v="23" actId="1076"/>
        <pc:sldMkLst>
          <pc:docMk/>
          <pc:sldMk cId="2835548708" sldId="446"/>
        </pc:sldMkLst>
        <pc:picChg chg="add mod">
          <ac:chgData name="Sacra, Rick" userId="0bf206ff-d327-45a4-a237-075eec2a6c46" providerId="ADAL" clId="{2C1C2A73-8986-4DC6-9A01-469F0C287FA1}" dt="2026-02-08T12:02:41.760" v="23" actId="1076"/>
          <ac:picMkLst>
            <pc:docMk/>
            <pc:sldMk cId="2835548708" sldId="446"/>
            <ac:picMk id="2" creationId="{FD5CAA9F-4908-01D7-ED42-A3716E4F442D}"/>
          </ac:picMkLst>
        </pc:picChg>
      </pc:sldChg>
      <pc:sldChg chg="addSp modSp new mod modAnim">
        <pc:chgData name="Sacra, Rick" userId="0bf206ff-d327-45a4-a237-075eec2a6c46" providerId="ADAL" clId="{2C1C2A73-8986-4DC6-9A01-469F0C287FA1}" dt="2026-02-08T12:09:03.256" v="29"/>
        <pc:sldMkLst>
          <pc:docMk/>
          <pc:sldMk cId="978829251" sldId="447"/>
        </pc:sldMkLst>
        <pc:picChg chg="add mod">
          <ac:chgData name="Sacra, Rick" userId="0bf206ff-d327-45a4-a237-075eec2a6c46" providerId="ADAL" clId="{2C1C2A73-8986-4DC6-9A01-469F0C287FA1}" dt="2026-02-08T12:08:17.303" v="26"/>
          <ac:picMkLst>
            <pc:docMk/>
            <pc:sldMk cId="978829251" sldId="447"/>
            <ac:picMk id="3" creationId="{2AC86B2C-0345-B733-52E4-E7D4CDA5A0B4}"/>
          </ac:picMkLst>
        </pc:picChg>
        <pc:picChg chg="add mod">
          <ac:chgData name="Sacra, Rick" userId="0bf206ff-d327-45a4-a237-075eec2a6c46" providerId="ADAL" clId="{2C1C2A73-8986-4DC6-9A01-469F0C287FA1}" dt="2026-02-08T12:08:54.770" v="27"/>
          <ac:picMkLst>
            <pc:docMk/>
            <pc:sldMk cId="978829251" sldId="447"/>
            <ac:picMk id="4" creationId="{CF653562-D464-01B3-9404-DD0F1B5BA8C3}"/>
          </ac:picMkLst>
        </pc:picChg>
      </pc:sldChg>
      <pc:sldChg chg="addSp delSp modSp new mod modAnim">
        <pc:chgData name="Sacra, Rick" userId="0bf206ff-d327-45a4-a237-075eec2a6c46" providerId="ADAL" clId="{2C1C2A73-8986-4DC6-9A01-469F0C287FA1}" dt="2026-02-08T12:26:33.980" v="142"/>
        <pc:sldMkLst>
          <pc:docMk/>
          <pc:sldMk cId="2898718498" sldId="448"/>
        </pc:sldMkLst>
        <pc:spChg chg="mod">
          <ac:chgData name="Sacra, Rick" userId="0bf206ff-d327-45a4-a237-075eec2a6c46" providerId="ADAL" clId="{2C1C2A73-8986-4DC6-9A01-469F0C287FA1}" dt="2026-02-08T12:19:25.454" v="127" actId="2711"/>
          <ac:spMkLst>
            <pc:docMk/>
            <pc:sldMk cId="2898718498" sldId="448"/>
            <ac:spMk id="2" creationId="{1794AD20-B9C2-343B-B73C-AC4631CC39ED}"/>
          </ac:spMkLst>
        </pc:spChg>
        <pc:spChg chg="del">
          <ac:chgData name="Sacra, Rick" userId="0bf206ff-d327-45a4-a237-075eec2a6c46" providerId="ADAL" clId="{2C1C2A73-8986-4DC6-9A01-469F0C287FA1}" dt="2026-02-08T12:19:33.465" v="128" actId="478"/>
          <ac:spMkLst>
            <pc:docMk/>
            <pc:sldMk cId="2898718498" sldId="448"/>
            <ac:spMk id="3" creationId="{2970457F-5A26-39A4-599C-7DCD81A16372}"/>
          </ac:spMkLst>
        </pc:spChg>
        <pc:spChg chg="add del">
          <ac:chgData name="Sacra, Rick" userId="0bf206ff-d327-45a4-a237-075eec2a6c46" providerId="ADAL" clId="{2C1C2A73-8986-4DC6-9A01-469F0C287FA1}" dt="2026-02-08T12:25:21.410" v="138" actId="478"/>
          <ac:spMkLst>
            <pc:docMk/>
            <pc:sldMk cId="2898718498" sldId="448"/>
            <ac:spMk id="5" creationId="{C9EA0B1D-8F10-5AE1-E659-EC1789336336}"/>
          </ac:spMkLst>
        </pc:spChg>
        <pc:picChg chg="add mod">
          <ac:chgData name="Sacra, Rick" userId="0bf206ff-d327-45a4-a237-075eec2a6c46" providerId="ADAL" clId="{2C1C2A73-8986-4DC6-9A01-469F0C287FA1}" dt="2026-02-08T12:20:41.372" v="134" actId="1076"/>
          <ac:picMkLst>
            <pc:docMk/>
            <pc:sldMk cId="2898718498" sldId="448"/>
            <ac:picMk id="4" creationId="{DFD16845-BF3C-E719-8CA2-C4DA9A5F86F6}"/>
          </ac:picMkLst>
        </pc:picChg>
        <pc:picChg chg="add mod">
          <ac:chgData name="Sacra, Rick" userId="0bf206ff-d327-45a4-a237-075eec2a6c46" providerId="ADAL" clId="{2C1C2A73-8986-4DC6-9A01-469F0C287FA1}" dt="2026-02-08T12:26:06.304" v="140" actId="1076"/>
          <ac:picMkLst>
            <pc:docMk/>
            <pc:sldMk cId="2898718498" sldId="448"/>
            <ac:picMk id="7" creationId="{33AE5CC9-0EB8-323C-4C0E-421317A9C5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5D6F8-2032-4389-BC81-83409A9375F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079B6-8B61-484C-9024-00E3A2976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5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6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0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4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0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3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2F98-2757-4186-A0FC-0D5BFD7147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7900D-E358-44C2-A3F3-FB86ECFB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11887200" cy="3505199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latin typeface="Copperplate Gothic Bold" panose="020E0705020206020404" pitchFamily="34" charset="0"/>
              </a:rPr>
              <a:t>healthcare Stories from the </a:t>
            </a:r>
            <a:br>
              <a:rPr lang="en-US" sz="8000" dirty="0">
                <a:latin typeface="Copperplate Gothic Bold" panose="020E0705020206020404" pitchFamily="34" charset="0"/>
              </a:rPr>
            </a:br>
            <a:r>
              <a:rPr lang="en-US" sz="8000" dirty="0">
                <a:latin typeface="Copperplate Gothic Bold" panose="020E0705020206020404" pitchFamily="34" charset="0"/>
              </a:rPr>
              <a:t>Frayed Edge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" y="3581399"/>
            <a:ext cx="11887200" cy="2743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Dr. Rick Sacra</a:t>
            </a:r>
          </a:p>
          <a:p>
            <a:r>
              <a:rPr lang="en-US" dirty="0">
                <a:solidFill>
                  <a:schemeClr val="tx1"/>
                </a:solidFill>
              </a:rPr>
              <a:t>Medical Missionary to Liberia/</a:t>
            </a:r>
          </a:p>
          <a:p>
            <a:r>
              <a:rPr lang="en-US" dirty="0">
                <a:solidFill>
                  <a:schemeClr val="tx1"/>
                </a:solidFill>
              </a:rPr>
              <a:t>Family Medicine Faculty at Family Health Center of Worcester</a:t>
            </a:r>
          </a:p>
          <a:p>
            <a:r>
              <a:rPr lang="en-US" sz="5200" b="1" dirty="0">
                <a:solidFill>
                  <a:schemeClr val="tx1"/>
                </a:solidFill>
              </a:rPr>
              <a:t>ricksacramd@outlook.com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34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31B1-EB55-72A2-9659-A7366E33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June-August 2003—Final Civil War Outbreak/Monrovia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B28AB8-AE0D-F76A-5F16-23499F042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13" y="1282566"/>
            <a:ext cx="1003777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3174-5D55-5F27-5A39-117DBF76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1"/>
            <a:ext cx="10972800" cy="5897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2010 to 2013—Leave of absence from SIM (Mission), full time at Family Health Center of Worcester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400" dirty="0"/>
              <a:t>Sept 2013—Resume missions work/visits to Liberia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4400" dirty="0"/>
              <a:t>August 2014—Contracted Ebola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1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FC6EE-C94F-35A2-F430-8E4E9C98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04801"/>
            <a:ext cx="11658600" cy="5821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July 2017—Liberia’s first Family Medicine Residency Program founded at ELWA Hospital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4800" dirty="0"/>
              <a:t>August 2020—First class of Family Medicine Specialists graduates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4800" dirty="0"/>
              <a:t>October 2021—</a:t>
            </a:r>
            <a:r>
              <a:rPr lang="en-US" sz="4800" dirty="0" err="1"/>
              <a:t>Sacras</a:t>
            </a:r>
            <a:r>
              <a:rPr lang="en-US" sz="4800" dirty="0"/>
              <a:t> return to USA full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7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09AB-2B71-6DD6-CE9F-61F02FF1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March 2024—Rick’s 1</a:t>
            </a:r>
            <a:r>
              <a:rPr lang="en-US" baseline="30000" dirty="0"/>
              <a:t>st</a:t>
            </a:r>
            <a:r>
              <a:rPr lang="en-US" dirty="0"/>
              <a:t> trip to visit </a:t>
            </a:r>
            <a:r>
              <a:rPr lang="en-US" dirty="0" err="1"/>
              <a:t>Quessemba</a:t>
            </a:r>
            <a:r>
              <a:rPr lang="en-US" dirty="0"/>
              <a:t> Community Clinic, Lofa County, Liberia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051EE6-3541-161D-62F4-628231651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371600"/>
            <a:ext cx="9753599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737160-196E-4289-F17A-A13B7F152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4445" r="17500" b="33333"/>
          <a:stretch>
            <a:fillRect/>
          </a:stretch>
        </p:blipFill>
        <p:spPr>
          <a:xfrm>
            <a:off x="-1" y="1371600"/>
            <a:ext cx="12192001" cy="54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23D80-0045-12E9-BCC3-7EA2E208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Acknowledgements/</a:t>
            </a:r>
            <a:r>
              <a:rPr lang="en-US" dirty="0" err="1"/>
              <a:t>ShoutOuts</a:t>
            </a:r>
            <a:r>
              <a:rPr lang="en-US" dirty="0"/>
              <a:t>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2BBABC-43DC-7386-4958-8105FF3F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" t="3367" r="65252" b="69695"/>
          <a:stretch>
            <a:fillRect/>
          </a:stretch>
        </p:blipFill>
        <p:spPr>
          <a:xfrm>
            <a:off x="152400" y="3505200"/>
            <a:ext cx="2819400" cy="3222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0C308-A45F-4B66-5927-A88F2D53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85648"/>
            <a:ext cx="3175724" cy="4458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5A53A-FD55-6D87-1991-07F3DDBEC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61001"/>
            <a:ext cx="3199619" cy="4800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6768E6-E0A6-C163-B6D8-F650F88F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883" y="2478266"/>
            <a:ext cx="3443287" cy="4393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DCBA38-700A-0D12-B1AE-CD660BE57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0" r="25615"/>
          <a:stretch>
            <a:fillRect/>
          </a:stretch>
        </p:blipFill>
        <p:spPr>
          <a:xfrm rot="16200000">
            <a:off x="3690997" y="758710"/>
            <a:ext cx="5243964" cy="6129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ABF057-7261-A96C-C508-1B47B73BD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2" t="28321" r="10876" b="33154"/>
          <a:stretch>
            <a:fillRect/>
          </a:stretch>
        </p:blipFill>
        <p:spPr>
          <a:xfrm>
            <a:off x="4745680" y="1974627"/>
            <a:ext cx="3792923" cy="4418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5C6ABA-A90C-8739-15B0-65ECAE805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6" b="19192"/>
          <a:stretch>
            <a:fillRect/>
          </a:stretch>
        </p:blipFill>
        <p:spPr>
          <a:xfrm>
            <a:off x="6095130" y="1349048"/>
            <a:ext cx="4750380" cy="5523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831E1D-9441-2389-2EA1-DD29387FC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11538"/>
          <a:stretch>
            <a:fillRect/>
          </a:stretch>
        </p:blipFill>
        <p:spPr>
          <a:xfrm>
            <a:off x="7615207" y="1201382"/>
            <a:ext cx="4457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6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DD0D-1807-0FA9-2A40-9058D9A4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Threads to hold onto…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47306-6DF4-4524-9D5A-0822777E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00200"/>
            <a:ext cx="6172200" cy="4525963"/>
          </a:xfrm>
        </p:spPr>
        <p:txBody>
          <a:bodyPr/>
          <a:lstStyle/>
          <a:p>
            <a:r>
              <a:rPr lang="en-US" dirty="0"/>
              <a:t>The “Imago Dei”</a:t>
            </a:r>
          </a:p>
          <a:p>
            <a:endParaRPr lang="en-US" dirty="0"/>
          </a:p>
          <a:p>
            <a:r>
              <a:rPr lang="en-US" dirty="0"/>
              <a:t>Healthcare as Calling</a:t>
            </a:r>
          </a:p>
          <a:p>
            <a:endParaRPr lang="en-US" dirty="0"/>
          </a:p>
          <a:p>
            <a:r>
              <a:rPr lang="en-US" dirty="0"/>
              <a:t>Facing Death/eternal Perspective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64CF1-1F96-00E9-58EA-A9B0C44CD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/>
          <a:stretch>
            <a:fillRect/>
          </a:stretch>
        </p:blipFill>
        <p:spPr>
          <a:xfrm>
            <a:off x="6294820" y="2133600"/>
            <a:ext cx="5897180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EFDD0-C867-4817-25FF-4AFEE3FA3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2"/>
          <a:stretch>
            <a:fillRect/>
          </a:stretch>
        </p:blipFill>
        <p:spPr>
          <a:xfrm>
            <a:off x="7278252" y="1295400"/>
            <a:ext cx="4653064" cy="544036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61B8C84-2D65-A7D2-3FD9-1D6F421C2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350" y="1540683"/>
            <a:ext cx="5112250" cy="47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940800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9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6C98-890C-7B7A-BAEC-B74A6A87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0760E-DFDA-9BEC-7361-88CA3312F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32" y="381198"/>
            <a:ext cx="9036368" cy="60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170C-4B0D-DC32-8E9F-68D461DC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13E1DD-6968-E171-96F6-E7BF36171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r="30390" b="61277"/>
          <a:stretch>
            <a:fillRect/>
          </a:stretch>
        </p:blipFill>
        <p:spPr>
          <a:xfrm>
            <a:off x="1447800" y="274638"/>
            <a:ext cx="9597786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3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Pictures\Pictures\2010\family pics by Sheppard\Sacras\IMG_79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9"/>
          <a:stretch/>
        </p:blipFill>
        <p:spPr bwMode="auto">
          <a:xfrm>
            <a:off x="1528026" y="39586"/>
            <a:ext cx="9139974" cy="68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9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AC385-1125-2400-A3DF-87EC9676A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6200"/>
            <a:ext cx="10972800" cy="6049965"/>
          </a:xfrm>
        </p:spPr>
        <p:txBody>
          <a:bodyPr>
            <a:normAutofit/>
          </a:bodyPr>
          <a:lstStyle/>
          <a:p>
            <a:r>
              <a:rPr lang="en-US" sz="6000" dirty="0"/>
              <a:t>Timeline</a:t>
            </a:r>
            <a:endParaRPr lang="en-US" sz="1600" dirty="0"/>
          </a:p>
          <a:p>
            <a:endParaRPr lang="en-US" sz="1600" dirty="0"/>
          </a:p>
          <a:p>
            <a:r>
              <a:rPr lang="en-US" sz="6000" dirty="0"/>
              <a:t>Acknowledgements</a:t>
            </a:r>
            <a:endParaRPr lang="en-US" sz="1600" dirty="0"/>
          </a:p>
          <a:p>
            <a:endParaRPr lang="en-US" sz="1600" dirty="0"/>
          </a:p>
          <a:p>
            <a:r>
              <a:rPr lang="en-US" sz="6000" dirty="0"/>
              <a:t>Threads of Truth</a:t>
            </a:r>
            <a:endParaRPr lang="en-US" sz="1600" dirty="0"/>
          </a:p>
          <a:p>
            <a:endParaRPr lang="en-US" sz="1600" dirty="0"/>
          </a:p>
          <a:p>
            <a:r>
              <a:rPr lang="en-US" sz="6000" dirty="0"/>
              <a:t>Stories</a:t>
            </a:r>
          </a:p>
        </p:txBody>
      </p:sp>
    </p:spTree>
    <p:extLst>
      <p:ext uri="{BB962C8B-B14F-4D97-AF65-F5344CB8AC3E}">
        <p14:creationId xmlns:p14="http://schemas.microsoft.com/office/powerpoint/2010/main" val="3701864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22E9-D61F-E359-9916-32908ABC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DD71C-A12C-D73E-E27A-862403B36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CFDA4-3C7D-8CC3-CA9D-721EF235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46" y="0"/>
            <a:ext cx="9140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2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5" y="274639"/>
            <a:ext cx="11177408" cy="62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8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9400"/>
            <a:ext cx="94488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arly Ebola photos\BtGpVG4IgAAJzJC.jpg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14313"/>
            <a:ext cx="9753600" cy="728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3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"/>
          <a:stretch/>
        </p:blipFill>
        <p:spPr>
          <a:xfrm>
            <a:off x="4038599" y="0"/>
            <a:ext cx="6805953" cy="4800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64" y="3505200"/>
            <a:ext cx="5022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3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ick\AppData\Local\Packages\microsoft.windowscommunicationsapps_8wekyb3d8bbwe\LocalState\LiveComm\0b18465438c29ba9\120712-0049\Att\20000a3b\Liberia_BethanyFankhauser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20" y="-1"/>
            <a:ext cx="10248180" cy="68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14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arly Ebola photos\Nancy tapes K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74" y="-943"/>
            <a:ext cx="9144326" cy="68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24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72000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36" y="3200400"/>
            <a:ext cx="649573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6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Rick Backup Jan 2012\Pictures\Hosp Broch\ELWA hospital driveway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4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BCAB-2465-F69D-3A6E-8EC9C102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October 1962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55439-3B1A-76FF-2F39-D5F7E5C35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/>
          <a:stretch>
            <a:fillRect/>
          </a:stretch>
        </p:blipFill>
        <p:spPr>
          <a:xfrm>
            <a:off x="1981200" y="968347"/>
            <a:ext cx="8009225" cy="57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98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/>
          <a:stretch/>
        </p:blipFill>
        <p:spPr bwMode="auto">
          <a:xfrm>
            <a:off x="1551236" y="304800"/>
            <a:ext cx="900793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53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Rick\Downloads\elwa-1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1" y="0"/>
            <a:ext cx="9149499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56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Rick\Pictures\Jerry Br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381000"/>
            <a:ext cx="9082964" cy="60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9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Rick\Downloads\Rick w OB 6 smal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333"/>
            <a:ext cx="9144000" cy="60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29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87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34" y="253041"/>
            <a:ext cx="9030566" cy="6019800"/>
          </a:xfrm>
        </p:spPr>
      </p:pic>
    </p:spTree>
    <p:extLst>
      <p:ext uri="{BB962C8B-B14F-4D97-AF65-F5344CB8AC3E}">
        <p14:creationId xmlns:p14="http://schemas.microsoft.com/office/powerpoint/2010/main" val="2591862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ELWA-1 photos\2014-10-01 08.16.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3018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18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6" y="6929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213082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1" y="762000"/>
            <a:ext cx="9787469" cy="5505451"/>
          </a:xfrm>
        </p:spPr>
      </p:pic>
    </p:spTree>
    <p:extLst>
      <p:ext uri="{BB962C8B-B14F-4D97-AF65-F5344CB8AC3E}">
        <p14:creationId xmlns:p14="http://schemas.microsoft.com/office/powerpoint/2010/main" val="338172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685801"/>
            <a:ext cx="7253817" cy="5440363"/>
          </a:xfrm>
        </p:spPr>
      </p:pic>
    </p:spTree>
    <p:extLst>
      <p:ext uri="{BB962C8B-B14F-4D97-AF65-F5344CB8AC3E}">
        <p14:creationId xmlns:p14="http://schemas.microsoft.com/office/powerpoint/2010/main" val="56693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07C3-CDE9-4370-5476-7AA3C3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211"/>
            <a:ext cx="10972800" cy="1143000"/>
          </a:xfrm>
        </p:spPr>
        <p:txBody>
          <a:bodyPr/>
          <a:lstStyle/>
          <a:p>
            <a:r>
              <a:rPr lang="en-US" dirty="0"/>
              <a:t>August 1987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15900C-0FC5-10F7-9F19-19DB8D1F9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05211"/>
            <a:ext cx="8913131" cy="56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2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3043"/>
            <a:ext cx="7665508" cy="5749131"/>
          </a:xfrm>
        </p:spPr>
      </p:pic>
    </p:spTree>
    <p:extLst>
      <p:ext uri="{BB962C8B-B14F-4D97-AF65-F5344CB8AC3E}">
        <p14:creationId xmlns:p14="http://schemas.microsoft.com/office/powerpoint/2010/main" val="595888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ELWA-1 photos\elwa_ebola_response-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8" y="-1152"/>
            <a:ext cx="10287963" cy="68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88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6515" b="13535"/>
          <a:stretch/>
        </p:blipFill>
        <p:spPr>
          <a:xfrm>
            <a:off x="1542692" y="-51758"/>
            <a:ext cx="9125308" cy="6477000"/>
          </a:xfrm>
        </p:spPr>
      </p:pic>
    </p:spTree>
    <p:extLst>
      <p:ext uri="{BB962C8B-B14F-4D97-AF65-F5344CB8AC3E}">
        <p14:creationId xmlns:p14="http://schemas.microsoft.com/office/powerpoint/2010/main" val="74569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91" y="152400"/>
            <a:ext cx="8783109" cy="6587332"/>
          </a:xfrm>
        </p:spPr>
      </p:pic>
    </p:spTree>
    <p:extLst>
      <p:ext uri="{BB962C8B-B14F-4D97-AF65-F5344CB8AC3E}">
        <p14:creationId xmlns:p14="http://schemas.microsoft.com/office/powerpoint/2010/main" val="481504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28" y="76201"/>
            <a:ext cx="9074944" cy="6049963"/>
          </a:xfrm>
        </p:spPr>
      </p:pic>
    </p:spTree>
    <p:extLst>
      <p:ext uri="{BB962C8B-B14F-4D97-AF65-F5344CB8AC3E}">
        <p14:creationId xmlns:p14="http://schemas.microsoft.com/office/powerpoint/2010/main" val="4134886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9714"/>
            <a:ext cx="8417982" cy="6313486"/>
          </a:xfrm>
        </p:spPr>
      </p:pic>
    </p:spTree>
    <p:extLst>
      <p:ext uri="{BB962C8B-B14F-4D97-AF65-F5344CB8AC3E}">
        <p14:creationId xmlns:p14="http://schemas.microsoft.com/office/powerpoint/2010/main" val="1352695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-20782"/>
            <a:ext cx="6311587" cy="6833005"/>
          </a:xfrm>
        </p:spPr>
      </p:pic>
    </p:spTree>
    <p:extLst>
      <p:ext uri="{BB962C8B-B14F-4D97-AF65-F5344CB8AC3E}">
        <p14:creationId xmlns:p14="http://schemas.microsoft.com/office/powerpoint/2010/main" val="728971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AF25-0CAA-E6CD-41F9-774A18E2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B69D9-0DE0-DC8A-C3B5-BED175DB4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7"/>
          <a:stretch>
            <a:fillRect/>
          </a:stretch>
        </p:blipFill>
        <p:spPr>
          <a:xfrm>
            <a:off x="670465" y="846138"/>
            <a:ext cx="10851070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0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72EC-A3F1-8730-54BC-3FA092D1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0AF23-7524-43E5-1281-1E46E5C7F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0" y="139308"/>
            <a:ext cx="9557660" cy="64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44C7-70DC-39B7-28C3-33E421E6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B9B0A-35C0-8156-842B-7AEBFA2FD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4" y="528240"/>
            <a:ext cx="10313811" cy="580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EF4F-992F-F10C-83F8-122B7DA9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1001"/>
            <a:ext cx="10972800" cy="574516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June 1989—Graduated from UMass Medical School;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Start 3 year Family Medicine Residency in Bristol, Tennessee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31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CC3C-B80F-B460-233B-B5062E57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2AC3F-1CEF-F05F-AA22-67AECC9F3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/>
          <a:stretch>
            <a:fillRect/>
          </a:stretch>
        </p:blipFill>
        <p:spPr>
          <a:xfrm>
            <a:off x="3200400" y="-38076"/>
            <a:ext cx="5715000" cy="69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0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23B7-C247-5CE3-5878-4FFF61E5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0B1C9-20E9-4C44-CDB6-1A4320E9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51AA99-0ED4-E787-ED59-E76447E6B1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3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9607-80D6-42CA-F8DD-CCEF98C0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76AB-4BDE-1D69-5F4E-7EFBDE9EC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F71E5-43E7-0D37-7934-C0BFB41BA2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901" y="0"/>
            <a:ext cx="1019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38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5A5E-BFD4-E417-8A84-DFC5676D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B3ADA3-8EC0-1045-876E-65F3883C7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7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72" r="34748" b="32656"/>
          <a:stretch>
            <a:fillRect/>
          </a:stretch>
        </p:blipFill>
        <p:spPr>
          <a:xfrm>
            <a:off x="1624265" y="578689"/>
            <a:ext cx="8943469" cy="59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9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85D8-7518-D591-0B5F-DB56B74F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896504-ACBC-4179-87A3-ECCA16FD8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7" y="409178"/>
            <a:ext cx="10737145" cy="60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3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1BAA-9B6E-1880-7308-7F57723C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F18C2-959A-49DA-4853-4C6579E73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8"/>
          <a:stretch>
            <a:fillRect/>
          </a:stretch>
        </p:blipFill>
        <p:spPr>
          <a:xfrm rot="5400000">
            <a:off x="2573441" y="1249613"/>
            <a:ext cx="696891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9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6A37-4D6F-99BD-72FC-48D45C76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372CE-F166-0384-3A79-7E59074D1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36" y="0"/>
            <a:ext cx="5108564" cy="68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871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6" y="535940"/>
            <a:ext cx="7706765" cy="5767229"/>
          </a:xfrm>
        </p:spPr>
      </p:pic>
    </p:spTree>
    <p:extLst>
      <p:ext uri="{BB962C8B-B14F-4D97-AF65-F5344CB8AC3E}">
        <p14:creationId xmlns:p14="http://schemas.microsoft.com/office/powerpoint/2010/main" val="3029895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ck\Pictures\2014 Nov-Dec\temp 1008 br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-87319"/>
            <a:ext cx="6019800" cy="69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67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photos from discs\2005 Courtney\Courtne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439" y="-33950"/>
            <a:ext cx="9193801" cy="61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3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12E8-AB97-BC6B-7A42-29A73DAE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9530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September, 1992—Start work at Family Health Center of Worcester (Former Worcester City Hosp)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E3DC4-7540-737A-C0A4-006E92540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400"/>
          <a:stretch/>
        </p:blipFill>
        <p:spPr>
          <a:xfrm>
            <a:off x="1905000" y="1352550"/>
            <a:ext cx="7902718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86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829425"/>
          </a:xfrm>
        </p:spPr>
      </p:pic>
    </p:spTree>
    <p:extLst>
      <p:ext uri="{BB962C8B-B14F-4D97-AF65-F5344CB8AC3E}">
        <p14:creationId xmlns:p14="http://schemas.microsoft.com/office/powerpoint/2010/main" val="213342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93" y="76201"/>
            <a:ext cx="9083814" cy="6049963"/>
          </a:xfrm>
        </p:spPr>
      </p:pic>
    </p:spTree>
    <p:extLst>
      <p:ext uri="{BB962C8B-B14F-4D97-AF65-F5344CB8AC3E}">
        <p14:creationId xmlns:p14="http://schemas.microsoft.com/office/powerpoint/2010/main" val="10558280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0"/>
            <a:ext cx="9113309" cy="683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5303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85018"/>
            <a:ext cx="9109472" cy="6072982"/>
          </a:xfrm>
        </p:spPr>
      </p:pic>
    </p:spTree>
    <p:extLst>
      <p:ext uri="{BB962C8B-B14F-4D97-AF65-F5344CB8AC3E}">
        <p14:creationId xmlns:p14="http://schemas.microsoft.com/office/powerpoint/2010/main" val="2977446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1" y="0"/>
            <a:ext cx="10089778" cy="6861050"/>
          </a:xfrm>
        </p:spPr>
      </p:pic>
    </p:spTree>
    <p:extLst>
      <p:ext uri="{BB962C8B-B14F-4D97-AF65-F5344CB8AC3E}">
        <p14:creationId xmlns:p14="http://schemas.microsoft.com/office/powerpoint/2010/main" val="3580858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1" y="604979"/>
            <a:ext cx="10205689" cy="5738610"/>
          </a:xfrm>
        </p:spPr>
      </p:pic>
    </p:spTree>
    <p:extLst>
      <p:ext uri="{BB962C8B-B14F-4D97-AF65-F5344CB8AC3E}">
        <p14:creationId xmlns:p14="http://schemas.microsoft.com/office/powerpoint/2010/main" val="12397895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403" y="533399"/>
            <a:ext cx="6455597" cy="5977939"/>
          </a:xfrm>
        </p:spPr>
      </p:pic>
    </p:spTree>
    <p:extLst>
      <p:ext uri="{BB962C8B-B14F-4D97-AF65-F5344CB8AC3E}">
        <p14:creationId xmlns:p14="http://schemas.microsoft.com/office/powerpoint/2010/main" val="12424618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79" y="289719"/>
            <a:ext cx="9417842" cy="6278561"/>
          </a:xfrm>
        </p:spPr>
      </p:pic>
    </p:spTree>
    <p:extLst>
      <p:ext uri="{BB962C8B-B14F-4D97-AF65-F5344CB8AC3E}">
        <p14:creationId xmlns:p14="http://schemas.microsoft.com/office/powerpoint/2010/main" val="15210356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30" y="533400"/>
            <a:ext cx="8682670" cy="5791272"/>
          </a:xfrm>
        </p:spPr>
      </p:pic>
    </p:spTree>
    <p:extLst>
      <p:ext uri="{BB962C8B-B14F-4D97-AF65-F5344CB8AC3E}">
        <p14:creationId xmlns:p14="http://schemas.microsoft.com/office/powerpoint/2010/main" val="1254542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88" y="1143001"/>
            <a:ext cx="9109913" cy="4921911"/>
          </a:xfrm>
        </p:spPr>
      </p:pic>
    </p:spTree>
    <p:extLst>
      <p:ext uri="{BB962C8B-B14F-4D97-AF65-F5344CB8AC3E}">
        <p14:creationId xmlns:p14="http://schemas.microsoft.com/office/powerpoint/2010/main" val="7160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FC90-61EC-7D17-559F-5023D3E8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April 1995—Move to Liberia with Debbie and 2 sons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4"/>
          <a:stretch>
            <a:fillRect/>
          </a:stretch>
        </p:blipFill>
        <p:spPr>
          <a:xfrm>
            <a:off x="1832199" y="1244442"/>
            <a:ext cx="8378601" cy="56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824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7364"/>
            <a:ext cx="8458200" cy="5638801"/>
          </a:xfrm>
        </p:spPr>
      </p:pic>
    </p:spTree>
    <p:extLst>
      <p:ext uri="{BB962C8B-B14F-4D97-AF65-F5344CB8AC3E}">
        <p14:creationId xmlns:p14="http://schemas.microsoft.com/office/powerpoint/2010/main" val="18217236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Rick\Downloads\Sacra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211" y="-7694"/>
            <a:ext cx="9803577" cy="686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04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52" y="28669"/>
            <a:ext cx="10373448" cy="6813801"/>
          </a:xfrm>
        </p:spPr>
      </p:pic>
    </p:spTree>
    <p:extLst>
      <p:ext uri="{BB962C8B-B14F-4D97-AF65-F5344CB8AC3E}">
        <p14:creationId xmlns:p14="http://schemas.microsoft.com/office/powerpoint/2010/main" val="1569105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84" y="0"/>
            <a:ext cx="33304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607" r="23187"/>
          <a:stretch/>
        </p:blipFill>
        <p:spPr>
          <a:xfrm>
            <a:off x="3240672" y="-9378"/>
            <a:ext cx="5620912" cy="6867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911" r="16601"/>
          <a:stretch/>
        </p:blipFill>
        <p:spPr>
          <a:xfrm>
            <a:off x="0" y="0"/>
            <a:ext cx="3343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42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5CAA9F-4908-01D7-ED42-A3716E4F4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8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86B2C-0345-B733-52E4-E7D4CDA5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295"/>
            <a:ext cx="12192000" cy="6361410"/>
          </a:xfrm>
          <a:prstGeom prst="rect">
            <a:avLst/>
          </a:prstGeom>
        </p:spPr>
      </p:pic>
      <p:pic>
        <p:nvPicPr>
          <p:cNvPr id="4" name="Content Placeholder 4" descr="A group of people around a person on a table&#10;&#10;Description automatically generated">
            <a:extLst>
              <a:ext uri="{FF2B5EF4-FFF2-40B4-BE49-F238E27FC236}">
                <a16:creationId xmlns:a16="http://schemas.microsoft.com/office/drawing/2014/main" id="{CF653562-D464-01B3-9404-DD0F1B5B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20" y="-7620"/>
            <a:ext cx="915416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Imago Dei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9B5A89-2E76-7CC9-8638-79E205A3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9578367E-E4BF-CD0E-E321-B56177D73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9512"/>
          <a:stretch/>
        </p:blipFill>
        <p:spPr>
          <a:xfrm>
            <a:off x="0" y="0"/>
            <a:ext cx="3820161" cy="6858000"/>
          </a:xfrm>
          <a:prstGeom prst="rect">
            <a:avLst/>
          </a:prstGeom>
        </p:spPr>
      </p:pic>
      <p:pic>
        <p:nvPicPr>
          <p:cNvPr id="7" name="Picture 6" descr="A picture containing person, striped&#10;&#10;Description automatically generated">
            <a:extLst>
              <a:ext uri="{FF2B5EF4-FFF2-40B4-BE49-F238E27FC236}">
                <a16:creationId xmlns:a16="http://schemas.microsoft.com/office/drawing/2014/main" id="{327F7D94-88BA-96BE-07EE-460F859CD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9" y="0"/>
            <a:ext cx="3827721" cy="6858000"/>
          </a:xfrm>
          <a:prstGeom prst="rect">
            <a:avLst/>
          </a:prstGeom>
        </p:spPr>
      </p:pic>
      <p:pic>
        <p:nvPicPr>
          <p:cNvPr id="8" name="Picture 2" descr="C:\Users\Rick\Downloads\Rick w ELWA 2 staff smaller.jpg">
            <a:extLst>
              <a:ext uri="{FF2B5EF4-FFF2-40B4-BE49-F238E27FC236}">
                <a16:creationId xmlns:a16="http://schemas.microsoft.com/office/drawing/2014/main" id="{98E14581-8AC9-A900-202A-FE978A9A6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>
            <a:fillRect/>
          </a:stretch>
        </p:blipFill>
        <p:spPr bwMode="auto">
          <a:xfrm>
            <a:off x="518366" y="0"/>
            <a:ext cx="11158219" cy="684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F62FD-A636-4F7E-89F5-652B46A36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50" y="0"/>
            <a:ext cx="99389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257800" cy="1752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pperplate Gothic Bold" panose="020E0705020206020404" pitchFamily="34" charset="0"/>
              </a:rPr>
              <a:t>You are called…</a:t>
            </a:r>
          </a:p>
        </p:txBody>
      </p:sp>
    </p:spTree>
    <p:extLst>
      <p:ext uri="{BB962C8B-B14F-4D97-AF65-F5344CB8AC3E}">
        <p14:creationId xmlns:p14="http://schemas.microsoft.com/office/powerpoint/2010/main" val="19666568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07" y="661827"/>
            <a:ext cx="5414293" cy="553434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DAAC9-C7A9-DAC4-7257-E02B1D2C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5257800" cy="1752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pperplate Gothic Bold" panose="020E0705020206020404" pitchFamily="34" charset="0"/>
              </a:rPr>
              <a:t>You are called…</a:t>
            </a:r>
          </a:p>
        </p:txBody>
      </p:sp>
    </p:spTree>
    <p:extLst>
      <p:ext uri="{BB962C8B-B14F-4D97-AF65-F5344CB8AC3E}">
        <p14:creationId xmlns:p14="http://schemas.microsoft.com/office/powerpoint/2010/main" val="40318403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AD20-B9C2-343B-B73C-AC4631CC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pperplate Gothic Bold" panose="020E0705020206020404" pitchFamily="34" charset="0"/>
              </a:rPr>
              <a:t>When we face death, we find life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D16845-BF3C-E719-8CA2-C4DA9A5F8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1"/>
            <a:ext cx="7010399" cy="52577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E5CC9-0EB8-323C-4C0E-421317A9C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14600"/>
            <a:ext cx="6021172" cy="36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77EB-987B-CF47-8077-2C3C4C2B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1996—First Evacuation due to Civil War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3CB901-3CB2-D3F5-75CF-3313AD9E3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59" b="66020"/>
          <a:stretch>
            <a:fillRect/>
          </a:stretch>
        </p:blipFill>
        <p:spPr>
          <a:xfrm>
            <a:off x="5865044" y="2514600"/>
            <a:ext cx="6326956" cy="417493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3824E30-A62D-4129-8A3F-5653D25FC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23" r="30327" b="27354"/>
          <a:stretch>
            <a:fillRect/>
          </a:stretch>
        </p:blipFill>
        <p:spPr>
          <a:xfrm>
            <a:off x="0" y="1981200"/>
            <a:ext cx="5867400" cy="39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8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6B13D2-8E8B-AC1A-D306-B7AE81109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8"/>
            <a:ext cx="12192000" cy="6860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078"/>
            <a:ext cx="8610600" cy="1143000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opperplate Gothic Bold" panose="020E0705020206020404" pitchFamily="34" charset="0"/>
              </a:rPr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8ACB1-7C80-FC29-3B17-8EC886CFA258}"/>
              </a:ext>
            </a:extLst>
          </p:cNvPr>
          <p:cNvSpPr txBox="1">
            <a:spLocks/>
          </p:cNvSpPr>
          <p:nvPr/>
        </p:nvSpPr>
        <p:spPr>
          <a:xfrm>
            <a:off x="3581400" y="53340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ricksacramd@outlook.com</a:t>
            </a:r>
          </a:p>
        </p:txBody>
      </p:sp>
    </p:spTree>
    <p:extLst>
      <p:ext uri="{BB962C8B-B14F-4D97-AF65-F5344CB8AC3E}">
        <p14:creationId xmlns:p14="http://schemas.microsoft.com/office/powerpoint/2010/main" val="1946653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B1E66-4078-BC79-1538-E04036F4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4801"/>
            <a:ext cx="10972800" cy="5821364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April 1997—Return to West Africa to work with Liberian Refugees in Côte d’Ivoire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June 1998—Return to Monrovia to work at ELWA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2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18551</TotalTime>
  <Words>264</Words>
  <Application>Microsoft Office PowerPoint</Application>
  <PresentationFormat>Widescreen</PresentationFormat>
  <Paragraphs>51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Copperplate Gothic Bold</vt:lpstr>
      <vt:lpstr>Office Theme</vt:lpstr>
      <vt:lpstr>healthcare Stories from the  Frayed Edge</vt:lpstr>
      <vt:lpstr>PowerPoint Presentation</vt:lpstr>
      <vt:lpstr>October 1962</vt:lpstr>
      <vt:lpstr>August 1987</vt:lpstr>
      <vt:lpstr>PowerPoint Presentation</vt:lpstr>
      <vt:lpstr>September, 1992—Start work at Family Health Center of Worcester (Former Worcester City Hosp) </vt:lpstr>
      <vt:lpstr>April 1995—Move to Liberia with Debbie and 2 sons</vt:lpstr>
      <vt:lpstr>April 1996—First Evacuation due to Civil War</vt:lpstr>
      <vt:lpstr>PowerPoint Presentation</vt:lpstr>
      <vt:lpstr>June-August 2003—Final Civil War Outbreak/Monrovia</vt:lpstr>
      <vt:lpstr>PowerPoint Presentation</vt:lpstr>
      <vt:lpstr>PowerPoint Presentation</vt:lpstr>
      <vt:lpstr>March 2024—Rick’s 1st trip to visit Quessemba Community Clinic, Lofa County, Liberia</vt:lpstr>
      <vt:lpstr>Acknowledgements/ShoutOuts!</vt:lpstr>
      <vt:lpstr>Threads to hold onto…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Imago Dei</vt:lpstr>
      <vt:lpstr>You are called…</vt:lpstr>
      <vt:lpstr>You are called…</vt:lpstr>
      <vt:lpstr>When we face death, we find life</vt:lpstr>
      <vt:lpstr>Thank you!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Medicine?</dc:title>
  <dc:creator>Rick</dc:creator>
  <cp:lastModifiedBy>Rick Sacra</cp:lastModifiedBy>
  <cp:revision>114</cp:revision>
  <dcterms:created xsi:type="dcterms:W3CDTF">2014-11-13T03:59:33Z</dcterms:created>
  <dcterms:modified xsi:type="dcterms:W3CDTF">2026-02-08T12:44:31Z</dcterms:modified>
</cp:coreProperties>
</file>