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8"/>
  </p:notesMasterIdLst>
  <p:handoutMasterIdLst>
    <p:handoutMasterId r:id="rId29"/>
  </p:handoutMasterIdLst>
  <p:sldIdLst>
    <p:sldId id="283" r:id="rId5"/>
    <p:sldId id="285" r:id="rId6"/>
    <p:sldId id="284" r:id="rId7"/>
    <p:sldId id="279" r:id="rId8"/>
    <p:sldId id="278" r:id="rId9"/>
    <p:sldId id="286" r:id="rId10"/>
    <p:sldId id="295" r:id="rId11"/>
    <p:sldId id="287" r:id="rId12"/>
    <p:sldId id="296" r:id="rId13"/>
    <p:sldId id="288" r:id="rId14"/>
    <p:sldId id="297" r:id="rId15"/>
    <p:sldId id="289" r:id="rId16"/>
    <p:sldId id="298" r:id="rId17"/>
    <p:sldId id="290" r:id="rId18"/>
    <p:sldId id="299" r:id="rId19"/>
    <p:sldId id="291" r:id="rId20"/>
    <p:sldId id="300" r:id="rId21"/>
    <p:sldId id="292" r:id="rId22"/>
    <p:sldId id="302" r:id="rId23"/>
    <p:sldId id="293" r:id="rId24"/>
    <p:sldId id="301" r:id="rId25"/>
    <p:sldId id="282" r:id="rId26"/>
    <p:sldId id="29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Eckhert" initials="L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6C4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29" autoAdjust="0"/>
  </p:normalViewPr>
  <p:slideViewPr>
    <p:cSldViewPr snapToGrid="0">
      <p:cViewPr varScale="1">
        <p:scale>
          <a:sx n="123" d="100"/>
          <a:sy n="123" d="100"/>
        </p:scale>
        <p:origin x="108" y="90"/>
      </p:cViewPr>
      <p:guideLst>
        <p:guide orient="horz" pos="2160"/>
        <p:guide pos="3840"/>
      </p:guideLst>
    </p:cSldViewPr>
  </p:slideViewPr>
  <p:outlineViewPr>
    <p:cViewPr>
      <p:scale>
        <a:sx n="33" d="100"/>
        <a:sy n="33" d="100"/>
      </p:scale>
      <p:origin x="0" y="-28905"/>
    </p:cViewPr>
  </p:outlineViewPr>
  <p:notesTextViewPr>
    <p:cViewPr>
      <p:scale>
        <a:sx n="3" d="2"/>
        <a:sy n="3" d="2"/>
      </p:scale>
      <p:origin x="0" y="0"/>
    </p:cViewPr>
  </p:notesTextViewPr>
  <p:sorterViewPr>
    <p:cViewPr varScale="1">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Wright" userId="89635656-58b4-436a-9e69-cd5c9cc08fa6" providerId="ADAL" clId="{A162916D-AF54-4759-97EC-A236D92DD379}"/>
    <pc:docChg chg="undo redo custSel addSld modSld sldOrd">
      <pc:chgData name="Martha Wright" userId="89635656-58b4-436a-9e69-cd5c9cc08fa6" providerId="ADAL" clId="{A162916D-AF54-4759-97EC-A236D92DD379}" dt="2025-10-06T15:30:14.937" v="762" actId="1076"/>
      <pc:docMkLst>
        <pc:docMk/>
      </pc:docMkLst>
      <pc:sldChg chg="addSp delSp modSp mod">
        <pc:chgData name="Martha Wright" userId="89635656-58b4-436a-9e69-cd5c9cc08fa6" providerId="ADAL" clId="{A162916D-AF54-4759-97EC-A236D92DD379}" dt="2025-10-03T01:41:52.807" v="116" actId="20577"/>
        <pc:sldMkLst>
          <pc:docMk/>
          <pc:sldMk cId="1312790870" sldId="278"/>
        </pc:sldMkLst>
        <pc:spChg chg="mod">
          <ac:chgData name="Martha Wright" userId="89635656-58b4-436a-9e69-cd5c9cc08fa6" providerId="ADAL" clId="{A162916D-AF54-4759-97EC-A236D92DD379}" dt="2025-10-03T01:41:52.807" v="116" actId="20577"/>
          <ac:spMkLst>
            <pc:docMk/>
            <pc:sldMk cId="1312790870" sldId="278"/>
            <ac:spMk id="2" creationId="{F7807799-CA2C-6AAE-5872-4973DBDF24E0}"/>
          </ac:spMkLst>
        </pc:spChg>
        <pc:picChg chg="mod">
          <ac:chgData name="Martha Wright" userId="89635656-58b4-436a-9e69-cd5c9cc08fa6" providerId="ADAL" clId="{A162916D-AF54-4759-97EC-A236D92DD379}" dt="2025-10-03T01:38:02.836" v="51" actId="1076"/>
          <ac:picMkLst>
            <pc:docMk/>
            <pc:sldMk cId="1312790870" sldId="278"/>
            <ac:picMk id="6" creationId="{D9E76CAF-87A4-BCBF-C6A4-3777EDDBFC7E}"/>
          </ac:picMkLst>
        </pc:picChg>
      </pc:sldChg>
      <pc:sldChg chg="modSp">
        <pc:chgData name="Martha Wright" userId="89635656-58b4-436a-9e69-cd5c9cc08fa6" providerId="ADAL" clId="{A162916D-AF54-4759-97EC-A236D92DD379}" dt="2025-10-03T02:09:27.796" v="519"/>
        <pc:sldMkLst>
          <pc:docMk/>
          <pc:sldMk cId="1949182694" sldId="279"/>
        </pc:sldMkLst>
        <pc:spChg chg="mod">
          <ac:chgData name="Martha Wright" userId="89635656-58b4-436a-9e69-cd5c9cc08fa6" providerId="ADAL" clId="{A162916D-AF54-4759-97EC-A236D92DD379}" dt="2025-10-03T02:09:27.796" v="519"/>
          <ac:spMkLst>
            <pc:docMk/>
            <pc:sldMk cId="1949182694" sldId="279"/>
            <ac:spMk id="2" creationId="{00000000-0000-0000-0000-000000000000}"/>
          </ac:spMkLst>
        </pc:spChg>
        <pc:spChg chg="mod">
          <ac:chgData name="Martha Wright" userId="89635656-58b4-436a-9e69-cd5c9cc08fa6" providerId="ADAL" clId="{A162916D-AF54-4759-97EC-A236D92DD379}" dt="2025-10-03T02:09:27.796" v="519"/>
          <ac:spMkLst>
            <pc:docMk/>
            <pc:sldMk cId="1949182694" sldId="279"/>
            <ac:spMk id="3" creationId="{00000000-0000-0000-0000-000000000000}"/>
          </ac:spMkLst>
        </pc:spChg>
      </pc:sldChg>
      <pc:sldChg chg="addSp delSp modSp mod setBg">
        <pc:chgData name="Martha Wright" userId="89635656-58b4-436a-9e69-cd5c9cc08fa6" providerId="ADAL" clId="{A162916D-AF54-4759-97EC-A236D92DD379}" dt="2025-10-06T15:30:14.937" v="762" actId="1076"/>
        <pc:sldMkLst>
          <pc:docMk/>
          <pc:sldMk cId="2346921955" sldId="282"/>
        </pc:sldMkLst>
        <pc:spChg chg="mod">
          <ac:chgData name="Martha Wright" userId="89635656-58b4-436a-9e69-cd5c9cc08fa6" providerId="ADAL" clId="{A162916D-AF54-4759-97EC-A236D92DD379}" dt="2025-10-03T02:19:55.797" v="626" actId="20577"/>
          <ac:spMkLst>
            <pc:docMk/>
            <pc:sldMk cId="2346921955" sldId="282"/>
            <ac:spMk id="2" creationId="{00000000-0000-0000-0000-000000000000}"/>
          </ac:spMkLst>
        </pc:spChg>
        <pc:picChg chg="mod">
          <ac:chgData name="Martha Wright" userId="89635656-58b4-436a-9e69-cd5c9cc08fa6" providerId="ADAL" clId="{A162916D-AF54-4759-97EC-A236D92DD379}" dt="2025-10-06T15:30:14.937" v="762" actId="1076"/>
          <ac:picMkLst>
            <pc:docMk/>
            <pc:sldMk cId="2346921955" sldId="282"/>
            <ac:picMk id="3" creationId="{00000000-0000-0000-0000-000000000000}"/>
          </ac:picMkLst>
        </pc:picChg>
        <pc:cxnChg chg="add">
          <ac:chgData name="Martha Wright" userId="89635656-58b4-436a-9e69-cd5c9cc08fa6" providerId="ADAL" clId="{A162916D-AF54-4759-97EC-A236D92DD379}" dt="2025-10-03T02:17:11.500" v="589" actId="26606"/>
          <ac:cxnSpMkLst>
            <pc:docMk/>
            <pc:sldMk cId="2346921955" sldId="282"/>
            <ac:cxnSpMk id="15" creationId="{FC23E3B9-5ABF-58B3-E2B0-E9A5DAA90037}"/>
          </ac:cxnSpMkLst>
        </pc:cxnChg>
      </pc:sldChg>
      <pc:sldChg chg="addSp delSp modSp mod setBg">
        <pc:chgData name="Martha Wright" userId="89635656-58b4-436a-9e69-cd5c9cc08fa6" providerId="ADAL" clId="{A162916D-AF54-4759-97EC-A236D92DD379}" dt="2025-10-03T01:37:19.682" v="47" actId="14100"/>
        <pc:sldMkLst>
          <pc:docMk/>
          <pc:sldMk cId="2116540499" sldId="284"/>
        </pc:sldMkLst>
        <pc:spChg chg="mod">
          <ac:chgData name="Martha Wright" userId="89635656-58b4-436a-9e69-cd5c9cc08fa6" providerId="ADAL" clId="{A162916D-AF54-4759-97EC-A236D92DD379}" dt="2025-10-03T01:37:10.773" v="45" actId="20577"/>
          <ac:spMkLst>
            <pc:docMk/>
            <pc:sldMk cId="2116540499" sldId="284"/>
            <ac:spMk id="4" creationId="{2A552B2F-B6E4-237F-9D21-D32317D4C442}"/>
          </ac:spMkLst>
        </pc:spChg>
        <pc:picChg chg="mod ord">
          <ac:chgData name="Martha Wright" userId="89635656-58b4-436a-9e69-cd5c9cc08fa6" providerId="ADAL" clId="{A162916D-AF54-4759-97EC-A236D92DD379}" dt="2025-10-03T01:36:59.288" v="40" actId="26606"/>
          <ac:picMkLst>
            <pc:docMk/>
            <pc:sldMk cId="2116540499" sldId="284"/>
            <ac:picMk id="3" creationId="{132C354E-599B-61F6-CD46-DA83B77405F6}"/>
          </ac:picMkLst>
        </pc:picChg>
        <pc:picChg chg="add mod ord">
          <ac:chgData name="Martha Wright" userId="89635656-58b4-436a-9e69-cd5c9cc08fa6" providerId="ADAL" clId="{A162916D-AF54-4759-97EC-A236D92DD379}" dt="2025-10-03T01:37:19.682" v="47" actId="14100"/>
          <ac:picMkLst>
            <pc:docMk/>
            <pc:sldMk cId="2116540499" sldId="284"/>
            <ac:picMk id="5" creationId="{700CAE7D-F781-41FE-8C96-740880970CE5}"/>
          </ac:picMkLst>
        </pc:picChg>
      </pc:sldChg>
      <pc:sldChg chg="addSp delSp modSp mod setBg">
        <pc:chgData name="Martha Wright" userId="89635656-58b4-436a-9e69-cd5c9cc08fa6" providerId="ADAL" clId="{A162916D-AF54-4759-97EC-A236D92DD379}" dt="2025-10-03T02:10:58.125" v="523" actId="26606"/>
        <pc:sldMkLst>
          <pc:docMk/>
          <pc:sldMk cId="783355466" sldId="285"/>
        </pc:sldMkLst>
        <pc:picChg chg="mod">
          <ac:chgData name="Martha Wright" userId="89635656-58b4-436a-9e69-cd5c9cc08fa6" providerId="ADAL" clId="{A162916D-AF54-4759-97EC-A236D92DD379}" dt="2025-10-03T02:10:58.125" v="523" actId="26606"/>
          <ac:picMkLst>
            <pc:docMk/>
            <pc:sldMk cId="783355466" sldId="285"/>
            <ac:picMk id="3" creationId="{4D6CE87A-C7D4-8C2A-1F7F-30CBB6B9F879}"/>
          </ac:picMkLst>
        </pc:picChg>
      </pc:sldChg>
      <pc:sldChg chg="addSp delSp modSp new mod setBg addAnim setClrOvrMap delDesignElem">
        <pc:chgData name="Martha Wright" userId="89635656-58b4-436a-9e69-cd5c9cc08fa6" providerId="ADAL" clId="{A162916D-AF54-4759-97EC-A236D92DD379}" dt="2025-10-03T02:11:39.140" v="526" actId="255"/>
        <pc:sldMkLst>
          <pc:docMk/>
          <pc:sldMk cId="4092987667" sldId="286"/>
        </pc:sldMkLst>
        <pc:spChg chg="mod ord">
          <ac:chgData name="Martha Wright" userId="89635656-58b4-436a-9e69-cd5c9cc08fa6" providerId="ADAL" clId="{A162916D-AF54-4759-97EC-A236D92DD379}" dt="2025-10-03T02:11:39.140" v="526" actId="255"/>
          <ac:spMkLst>
            <pc:docMk/>
            <pc:sldMk cId="4092987667" sldId="286"/>
            <ac:spMk id="3" creationId="{8AA085BA-008F-865B-FC34-66D52C21E4FB}"/>
          </ac:spMkLst>
        </pc:spChg>
        <pc:spChg chg="add">
          <ac:chgData name="Martha Wright" userId="89635656-58b4-436a-9e69-cd5c9cc08fa6" providerId="ADAL" clId="{A162916D-AF54-4759-97EC-A236D92DD379}" dt="2025-10-03T02:11:26.844" v="524" actId="26606"/>
          <ac:spMkLst>
            <pc:docMk/>
            <pc:sldMk cId="4092987667" sldId="286"/>
            <ac:spMk id="7" creationId="{0671A8AE-40A1-4631-A6B8-581AFF065482}"/>
          </ac:spMkLst>
        </pc:spChg>
        <pc:spChg chg="add">
          <ac:chgData name="Martha Wright" userId="89635656-58b4-436a-9e69-cd5c9cc08fa6" providerId="ADAL" clId="{A162916D-AF54-4759-97EC-A236D92DD379}" dt="2025-10-03T02:11:26.844" v="524" actId="26606"/>
          <ac:spMkLst>
            <pc:docMk/>
            <pc:sldMk cId="4092987667" sldId="286"/>
            <ac:spMk id="8" creationId="{AB58EF07-17C2-48CF-ABB0-EEF1F17CB8F0}"/>
          </ac:spMkLst>
        </pc:spChg>
        <pc:spChg chg="add">
          <ac:chgData name="Martha Wright" userId="89635656-58b4-436a-9e69-cd5c9cc08fa6" providerId="ADAL" clId="{A162916D-AF54-4759-97EC-A236D92DD379}" dt="2025-10-03T02:11:26.844" v="524" actId="26606"/>
          <ac:spMkLst>
            <pc:docMk/>
            <pc:sldMk cId="4092987667" sldId="286"/>
            <ac:spMk id="9" creationId="{AF2F604E-43BE-4DC3-B983-E071523364F8}"/>
          </ac:spMkLst>
        </pc:spChg>
        <pc:spChg chg="add">
          <ac:chgData name="Martha Wright" userId="89635656-58b4-436a-9e69-cd5c9cc08fa6" providerId="ADAL" clId="{A162916D-AF54-4759-97EC-A236D92DD379}" dt="2025-10-03T02:11:26.844" v="524" actId="26606"/>
          <ac:spMkLst>
            <pc:docMk/>
            <pc:sldMk cId="4092987667" sldId="286"/>
            <ac:spMk id="11" creationId="{08C9B587-E65E-4B52-B37C-ABEBB6E87928}"/>
          </ac:spMkLst>
        </pc:spChg>
        <pc:picChg chg="add mod ord">
          <ac:chgData name="Martha Wright" userId="89635656-58b4-436a-9e69-cd5c9cc08fa6" providerId="ADAL" clId="{A162916D-AF54-4759-97EC-A236D92DD379}" dt="2025-10-03T02:11:26.844" v="524" actId="26606"/>
          <ac:picMkLst>
            <pc:docMk/>
            <pc:sldMk cId="4092987667" sldId="286"/>
            <ac:picMk id="5" creationId="{84BBE848-DDCA-1B6A-541F-90E4BAB0C6D0}"/>
          </ac:picMkLst>
        </pc:picChg>
      </pc:sldChg>
      <pc:sldChg chg="addSp delSp modSp new mod setBg addAnim setClrOvrMap delDesignElem">
        <pc:chgData name="Martha Wright" userId="89635656-58b4-436a-9e69-cd5c9cc08fa6" providerId="ADAL" clId="{A162916D-AF54-4759-97EC-A236D92DD379}" dt="2025-10-03T02:12:03.797" v="530" actId="14100"/>
        <pc:sldMkLst>
          <pc:docMk/>
          <pc:sldMk cId="841465206" sldId="287"/>
        </pc:sldMkLst>
        <pc:spChg chg="mod ord">
          <ac:chgData name="Martha Wright" userId="89635656-58b4-436a-9e69-cd5c9cc08fa6" providerId="ADAL" clId="{A162916D-AF54-4759-97EC-A236D92DD379}" dt="2025-10-03T02:12:03.797" v="530" actId="14100"/>
          <ac:spMkLst>
            <pc:docMk/>
            <pc:sldMk cId="841465206" sldId="287"/>
            <ac:spMk id="3" creationId="{E39E1F0A-F365-9443-E9BF-261AC9474FFD}"/>
          </ac:spMkLst>
        </pc:spChg>
        <pc:spChg chg="add">
          <ac:chgData name="Martha Wright" userId="89635656-58b4-436a-9e69-cd5c9cc08fa6" providerId="ADAL" clId="{A162916D-AF54-4759-97EC-A236D92DD379}" dt="2025-10-03T02:11:46.124" v="527" actId="26606"/>
          <ac:spMkLst>
            <pc:docMk/>
            <pc:sldMk cId="841465206" sldId="287"/>
            <ac:spMk id="7" creationId="{0671A8AE-40A1-4631-A6B8-581AFF065482}"/>
          </ac:spMkLst>
        </pc:spChg>
        <pc:spChg chg="add">
          <ac:chgData name="Martha Wright" userId="89635656-58b4-436a-9e69-cd5c9cc08fa6" providerId="ADAL" clId="{A162916D-AF54-4759-97EC-A236D92DD379}" dt="2025-10-03T02:11:46.124" v="527" actId="26606"/>
          <ac:spMkLst>
            <pc:docMk/>
            <pc:sldMk cId="841465206" sldId="287"/>
            <ac:spMk id="8" creationId="{AB58EF07-17C2-48CF-ABB0-EEF1F17CB8F0}"/>
          </ac:spMkLst>
        </pc:spChg>
        <pc:spChg chg="add">
          <ac:chgData name="Martha Wright" userId="89635656-58b4-436a-9e69-cd5c9cc08fa6" providerId="ADAL" clId="{A162916D-AF54-4759-97EC-A236D92DD379}" dt="2025-10-03T02:11:46.124" v="527" actId="26606"/>
          <ac:spMkLst>
            <pc:docMk/>
            <pc:sldMk cId="841465206" sldId="287"/>
            <ac:spMk id="9" creationId="{AF2F604E-43BE-4DC3-B983-E071523364F8}"/>
          </ac:spMkLst>
        </pc:spChg>
        <pc:spChg chg="add">
          <ac:chgData name="Martha Wright" userId="89635656-58b4-436a-9e69-cd5c9cc08fa6" providerId="ADAL" clId="{A162916D-AF54-4759-97EC-A236D92DD379}" dt="2025-10-03T02:11:46.124" v="527" actId="26606"/>
          <ac:spMkLst>
            <pc:docMk/>
            <pc:sldMk cId="841465206" sldId="287"/>
            <ac:spMk id="11" creationId="{08C9B587-E65E-4B52-B37C-ABEBB6E87928}"/>
          </ac:spMkLst>
        </pc:spChg>
        <pc:picChg chg="add mod">
          <ac:chgData name="Martha Wright" userId="89635656-58b4-436a-9e69-cd5c9cc08fa6" providerId="ADAL" clId="{A162916D-AF54-4759-97EC-A236D92DD379}" dt="2025-10-03T01:53:56.906" v="234" actId="26606"/>
          <ac:picMkLst>
            <pc:docMk/>
            <pc:sldMk cId="841465206" sldId="287"/>
            <ac:picMk id="5" creationId="{C55E9A84-6F6A-8DBC-7B7A-14A96D60D291}"/>
          </ac:picMkLst>
        </pc:picChg>
      </pc:sldChg>
      <pc:sldChg chg="addSp delSp modSp new mod setBg setClrOvrMap delDesignElem">
        <pc:chgData name="Martha Wright" userId="89635656-58b4-436a-9e69-cd5c9cc08fa6" providerId="ADAL" clId="{A162916D-AF54-4759-97EC-A236D92DD379}" dt="2025-10-03T02:12:21.765" v="533" actId="14100"/>
        <pc:sldMkLst>
          <pc:docMk/>
          <pc:sldMk cId="685695057" sldId="288"/>
        </pc:sldMkLst>
        <pc:spChg chg="add mod">
          <ac:chgData name="Martha Wright" userId="89635656-58b4-436a-9e69-cd5c9cc08fa6" providerId="ADAL" clId="{A162916D-AF54-4759-97EC-A236D92DD379}" dt="2025-10-03T02:12:21.765" v="533" actId="14100"/>
          <ac:spMkLst>
            <pc:docMk/>
            <pc:sldMk cId="685695057" sldId="288"/>
            <ac:spMk id="4" creationId="{65B88896-8445-A0F2-D19E-59B81A497014}"/>
          </ac:spMkLst>
        </pc:spChg>
        <pc:spChg chg="add">
          <ac:chgData name="Martha Wright" userId="89635656-58b4-436a-9e69-cd5c9cc08fa6" providerId="ADAL" clId="{A162916D-AF54-4759-97EC-A236D92DD379}" dt="2025-10-03T02:12:09.265" v="531" actId="26606"/>
          <ac:spMkLst>
            <pc:docMk/>
            <pc:sldMk cId="685695057" sldId="288"/>
            <ac:spMk id="6" creationId="{0671A8AE-40A1-4631-A6B8-581AFF065482}"/>
          </ac:spMkLst>
        </pc:spChg>
        <pc:spChg chg="add">
          <ac:chgData name="Martha Wright" userId="89635656-58b4-436a-9e69-cd5c9cc08fa6" providerId="ADAL" clId="{A162916D-AF54-4759-97EC-A236D92DD379}" dt="2025-10-03T02:12:09.265" v="531" actId="26606"/>
          <ac:spMkLst>
            <pc:docMk/>
            <pc:sldMk cId="685695057" sldId="288"/>
            <ac:spMk id="7" creationId="{AB58EF07-17C2-48CF-ABB0-EEF1F17CB8F0}"/>
          </ac:spMkLst>
        </pc:spChg>
        <pc:spChg chg="add">
          <ac:chgData name="Martha Wright" userId="89635656-58b4-436a-9e69-cd5c9cc08fa6" providerId="ADAL" clId="{A162916D-AF54-4759-97EC-A236D92DD379}" dt="2025-10-03T02:12:09.265" v="531" actId="26606"/>
          <ac:spMkLst>
            <pc:docMk/>
            <pc:sldMk cId="685695057" sldId="288"/>
            <ac:spMk id="8" creationId="{AF2F604E-43BE-4DC3-B983-E071523364F8}"/>
          </ac:spMkLst>
        </pc:spChg>
        <pc:spChg chg="add">
          <ac:chgData name="Martha Wright" userId="89635656-58b4-436a-9e69-cd5c9cc08fa6" providerId="ADAL" clId="{A162916D-AF54-4759-97EC-A236D92DD379}" dt="2025-10-03T02:12:09.265" v="531" actId="26606"/>
          <ac:spMkLst>
            <pc:docMk/>
            <pc:sldMk cId="685695057" sldId="288"/>
            <ac:spMk id="10" creationId="{08C9B587-E65E-4B52-B37C-ABEBB6E87928}"/>
          </ac:spMkLst>
        </pc:spChg>
        <pc:picChg chg="add mod">
          <ac:chgData name="Martha Wright" userId="89635656-58b4-436a-9e69-cd5c9cc08fa6" providerId="ADAL" clId="{A162916D-AF54-4759-97EC-A236D92DD379}" dt="2025-10-03T02:01:08.734" v="362" actId="26606"/>
          <ac:picMkLst>
            <pc:docMk/>
            <pc:sldMk cId="685695057" sldId="288"/>
            <ac:picMk id="3" creationId="{657DD542-13FD-CA18-6484-FF12B48A19E5}"/>
          </ac:picMkLst>
        </pc:picChg>
      </pc:sldChg>
      <pc:sldChg chg="addSp delSp modSp new mod setBg setClrOvrMap delDesignElem">
        <pc:chgData name="Martha Wright" userId="89635656-58b4-436a-9e69-cd5c9cc08fa6" providerId="ADAL" clId="{A162916D-AF54-4759-97EC-A236D92DD379}" dt="2025-10-03T02:12:38.344" v="536" actId="14100"/>
        <pc:sldMkLst>
          <pc:docMk/>
          <pc:sldMk cId="659930268" sldId="289"/>
        </pc:sldMkLst>
        <pc:spChg chg="add mod">
          <ac:chgData name="Martha Wright" userId="89635656-58b4-436a-9e69-cd5c9cc08fa6" providerId="ADAL" clId="{A162916D-AF54-4759-97EC-A236D92DD379}" dt="2025-10-03T02:12:38.344" v="536" actId="14100"/>
          <ac:spMkLst>
            <pc:docMk/>
            <pc:sldMk cId="659930268" sldId="289"/>
            <ac:spMk id="4" creationId="{BBAD12C5-CE42-158D-24BC-33A1D87E142A}"/>
          </ac:spMkLst>
        </pc:spChg>
        <pc:spChg chg="add">
          <ac:chgData name="Martha Wright" userId="89635656-58b4-436a-9e69-cd5c9cc08fa6" providerId="ADAL" clId="{A162916D-AF54-4759-97EC-A236D92DD379}" dt="2025-10-03T02:12:27.031" v="534" actId="26606"/>
          <ac:spMkLst>
            <pc:docMk/>
            <pc:sldMk cId="659930268" sldId="289"/>
            <ac:spMk id="6" creationId="{0671A8AE-40A1-4631-A6B8-581AFF065482}"/>
          </ac:spMkLst>
        </pc:spChg>
        <pc:spChg chg="add">
          <ac:chgData name="Martha Wright" userId="89635656-58b4-436a-9e69-cd5c9cc08fa6" providerId="ADAL" clId="{A162916D-AF54-4759-97EC-A236D92DD379}" dt="2025-10-03T02:12:27.031" v="534" actId="26606"/>
          <ac:spMkLst>
            <pc:docMk/>
            <pc:sldMk cId="659930268" sldId="289"/>
            <ac:spMk id="7" creationId="{AB58EF07-17C2-48CF-ABB0-EEF1F17CB8F0}"/>
          </ac:spMkLst>
        </pc:spChg>
        <pc:spChg chg="add">
          <ac:chgData name="Martha Wright" userId="89635656-58b4-436a-9e69-cd5c9cc08fa6" providerId="ADAL" clId="{A162916D-AF54-4759-97EC-A236D92DD379}" dt="2025-10-03T02:12:27.031" v="534" actId="26606"/>
          <ac:spMkLst>
            <pc:docMk/>
            <pc:sldMk cId="659930268" sldId="289"/>
            <ac:spMk id="8" creationId="{AF2F604E-43BE-4DC3-B983-E071523364F8}"/>
          </ac:spMkLst>
        </pc:spChg>
        <pc:spChg chg="add">
          <ac:chgData name="Martha Wright" userId="89635656-58b4-436a-9e69-cd5c9cc08fa6" providerId="ADAL" clId="{A162916D-AF54-4759-97EC-A236D92DD379}" dt="2025-10-03T02:12:27.031" v="534" actId="26606"/>
          <ac:spMkLst>
            <pc:docMk/>
            <pc:sldMk cId="659930268" sldId="289"/>
            <ac:spMk id="10" creationId="{08C9B587-E65E-4B52-B37C-ABEBB6E87928}"/>
          </ac:spMkLst>
        </pc:spChg>
        <pc:picChg chg="add mod">
          <ac:chgData name="Martha Wright" userId="89635656-58b4-436a-9e69-cd5c9cc08fa6" providerId="ADAL" clId="{A162916D-AF54-4759-97EC-A236D92DD379}" dt="2025-10-03T02:12:27.031" v="534" actId="26606"/>
          <ac:picMkLst>
            <pc:docMk/>
            <pc:sldMk cId="659930268" sldId="289"/>
            <ac:picMk id="3" creationId="{AF8C82FF-E0AB-3FCF-8677-66D0999041C3}"/>
          </ac:picMkLst>
        </pc:picChg>
      </pc:sldChg>
      <pc:sldChg chg="addSp delSp modSp new mod setBg setClrOvrMap delDesignElem">
        <pc:chgData name="Martha Wright" userId="89635656-58b4-436a-9e69-cd5c9cc08fa6" providerId="ADAL" clId="{A162916D-AF54-4759-97EC-A236D92DD379}" dt="2025-10-06T15:27:17.405" v="736" actId="12"/>
        <pc:sldMkLst>
          <pc:docMk/>
          <pc:sldMk cId="2904829298" sldId="290"/>
        </pc:sldMkLst>
        <pc:spChg chg="add mod">
          <ac:chgData name="Martha Wright" userId="89635656-58b4-436a-9e69-cd5c9cc08fa6" providerId="ADAL" clId="{A162916D-AF54-4759-97EC-A236D92DD379}" dt="2025-10-06T15:27:17.405" v="736" actId="12"/>
          <ac:spMkLst>
            <pc:docMk/>
            <pc:sldMk cId="2904829298" sldId="290"/>
            <ac:spMk id="4" creationId="{328E7319-CC1A-632E-2AC1-9FF323511FDC}"/>
          </ac:spMkLst>
        </pc:spChg>
        <pc:spChg chg="add">
          <ac:chgData name="Martha Wright" userId="89635656-58b4-436a-9e69-cd5c9cc08fa6" providerId="ADAL" clId="{A162916D-AF54-4759-97EC-A236D92DD379}" dt="2025-10-03T02:12:50.578" v="539" actId="26606"/>
          <ac:spMkLst>
            <pc:docMk/>
            <pc:sldMk cId="2904829298" sldId="290"/>
            <ac:spMk id="10" creationId="{9AA72BD9-2C5A-4EDC-931F-5AA08EACA0F3}"/>
          </ac:spMkLst>
        </pc:spChg>
        <pc:spChg chg="add">
          <ac:chgData name="Martha Wright" userId="89635656-58b4-436a-9e69-cd5c9cc08fa6" providerId="ADAL" clId="{A162916D-AF54-4759-97EC-A236D92DD379}" dt="2025-10-03T02:12:50.578" v="539" actId="26606"/>
          <ac:spMkLst>
            <pc:docMk/>
            <pc:sldMk cId="2904829298" sldId="290"/>
            <ac:spMk id="12" creationId="{DD3981AC-7B61-4947-BCF3-F7AA7FA385B9}"/>
          </ac:spMkLst>
        </pc:spChg>
        <pc:spChg chg="add">
          <ac:chgData name="Martha Wright" userId="89635656-58b4-436a-9e69-cd5c9cc08fa6" providerId="ADAL" clId="{A162916D-AF54-4759-97EC-A236D92DD379}" dt="2025-10-03T02:12:50.578" v="539" actId="26606"/>
          <ac:spMkLst>
            <pc:docMk/>
            <pc:sldMk cId="2904829298" sldId="290"/>
            <ac:spMk id="14" creationId="{55D4142C-5077-457F-A6AD-3FECFDB39685}"/>
          </ac:spMkLst>
        </pc:spChg>
        <pc:spChg chg="add">
          <ac:chgData name="Martha Wright" userId="89635656-58b4-436a-9e69-cd5c9cc08fa6" providerId="ADAL" clId="{A162916D-AF54-4759-97EC-A236D92DD379}" dt="2025-10-03T02:12:50.578" v="539" actId="26606"/>
          <ac:spMkLst>
            <pc:docMk/>
            <pc:sldMk cId="2904829298" sldId="290"/>
            <ac:spMk id="16" creationId="{7A5F0580-5EE9-419F-96EE-B6529EF6E7D0}"/>
          </ac:spMkLst>
        </pc:spChg>
        <pc:picChg chg="add mod">
          <ac:chgData name="Martha Wright" userId="89635656-58b4-436a-9e69-cd5c9cc08fa6" providerId="ADAL" clId="{A162916D-AF54-4759-97EC-A236D92DD379}" dt="2025-10-03T02:12:50.578" v="539" actId="26606"/>
          <ac:picMkLst>
            <pc:docMk/>
            <pc:sldMk cId="2904829298" sldId="290"/>
            <ac:picMk id="3" creationId="{B4709A80-3BCE-8B54-81B6-0F4644B34E70}"/>
          </ac:picMkLst>
        </pc:picChg>
      </pc:sldChg>
      <pc:sldChg chg="addSp delSp modSp new mod setBg setClrOvrMap delDesignElem">
        <pc:chgData name="Martha Wright" userId="89635656-58b4-436a-9e69-cd5c9cc08fa6" providerId="ADAL" clId="{A162916D-AF54-4759-97EC-A236D92DD379}" dt="2025-10-03T02:13:42.984" v="543" actId="255"/>
        <pc:sldMkLst>
          <pc:docMk/>
          <pc:sldMk cId="418550622" sldId="291"/>
        </pc:sldMkLst>
        <pc:spChg chg="add mod ord">
          <ac:chgData name="Martha Wright" userId="89635656-58b4-436a-9e69-cd5c9cc08fa6" providerId="ADAL" clId="{A162916D-AF54-4759-97EC-A236D92DD379}" dt="2025-10-03T02:13:42.984" v="543" actId="255"/>
          <ac:spMkLst>
            <pc:docMk/>
            <pc:sldMk cId="418550622" sldId="291"/>
            <ac:spMk id="4" creationId="{7AF25F96-EE59-B19B-1A5C-4C3B7D3F9006}"/>
          </ac:spMkLst>
        </pc:spChg>
        <pc:spChg chg="add">
          <ac:chgData name="Martha Wright" userId="89635656-58b4-436a-9e69-cd5c9cc08fa6" providerId="ADAL" clId="{A162916D-AF54-4759-97EC-A236D92DD379}" dt="2025-10-03T02:13:37.015" v="542" actId="26606"/>
          <ac:spMkLst>
            <pc:docMk/>
            <pc:sldMk cId="418550622" sldId="291"/>
            <ac:spMk id="6" creationId="{0671A8AE-40A1-4631-A6B8-581AFF065482}"/>
          </ac:spMkLst>
        </pc:spChg>
        <pc:spChg chg="add">
          <ac:chgData name="Martha Wright" userId="89635656-58b4-436a-9e69-cd5c9cc08fa6" providerId="ADAL" clId="{A162916D-AF54-4759-97EC-A236D92DD379}" dt="2025-10-03T02:13:37.015" v="542" actId="26606"/>
          <ac:spMkLst>
            <pc:docMk/>
            <pc:sldMk cId="418550622" sldId="291"/>
            <ac:spMk id="7" creationId="{AB58EF07-17C2-48CF-ABB0-EEF1F17CB8F0}"/>
          </ac:spMkLst>
        </pc:spChg>
        <pc:spChg chg="add">
          <ac:chgData name="Martha Wright" userId="89635656-58b4-436a-9e69-cd5c9cc08fa6" providerId="ADAL" clId="{A162916D-AF54-4759-97EC-A236D92DD379}" dt="2025-10-03T02:13:37.015" v="542" actId="26606"/>
          <ac:spMkLst>
            <pc:docMk/>
            <pc:sldMk cId="418550622" sldId="291"/>
            <ac:spMk id="8" creationId="{AF2F604E-43BE-4DC3-B983-E071523364F8}"/>
          </ac:spMkLst>
        </pc:spChg>
        <pc:spChg chg="add">
          <ac:chgData name="Martha Wright" userId="89635656-58b4-436a-9e69-cd5c9cc08fa6" providerId="ADAL" clId="{A162916D-AF54-4759-97EC-A236D92DD379}" dt="2025-10-03T02:13:37.015" v="542" actId="26606"/>
          <ac:spMkLst>
            <pc:docMk/>
            <pc:sldMk cId="418550622" sldId="291"/>
            <ac:spMk id="15" creationId="{08C9B587-E65E-4B52-B37C-ABEBB6E87928}"/>
          </ac:spMkLst>
        </pc:spChg>
        <pc:picChg chg="add mod ord">
          <ac:chgData name="Martha Wright" userId="89635656-58b4-436a-9e69-cd5c9cc08fa6" providerId="ADAL" clId="{A162916D-AF54-4759-97EC-A236D92DD379}" dt="2025-10-03T02:13:37.015" v="542" actId="26606"/>
          <ac:picMkLst>
            <pc:docMk/>
            <pc:sldMk cId="418550622" sldId="291"/>
            <ac:picMk id="3" creationId="{AE7B538A-532E-584F-8CE2-86B263617B9C}"/>
          </ac:picMkLst>
        </pc:picChg>
      </pc:sldChg>
      <pc:sldChg chg="addSp delSp modSp new mod setBg delDesignElem">
        <pc:chgData name="Martha Wright" userId="89635656-58b4-436a-9e69-cd5c9cc08fa6" providerId="ADAL" clId="{A162916D-AF54-4759-97EC-A236D92DD379}" dt="2025-10-03T02:14:55.734" v="572" actId="14100"/>
        <pc:sldMkLst>
          <pc:docMk/>
          <pc:sldMk cId="2551428920" sldId="292"/>
        </pc:sldMkLst>
        <pc:spChg chg="add mod">
          <ac:chgData name="Martha Wright" userId="89635656-58b4-436a-9e69-cd5c9cc08fa6" providerId="ADAL" clId="{A162916D-AF54-4759-97EC-A236D92DD379}" dt="2025-10-03T02:06:23.609" v="457" actId="255"/>
          <ac:spMkLst>
            <pc:docMk/>
            <pc:sldMk cId="2551428920" sldId="292"/>
            <ac:spMk id="4" creationId="{DE20B65B-FE29-1DE7-70E1-C2F241F348F4}"/>
          </ac:spMkLst>
        </pc:spChg>
        <pc:spChg chg="add mod">
          <ac:chgData name="Martha Wright" userId="89635656-58b4-436a-9e69-cd5c9cc08fa6" providerId="ADAL" clId="{A162916D-AF54-4759-97EC-A236D92DD379}" dt="2025-10-03T02:14:55.734" v="572" actId="14100"/>
          <ac:spMkLst>
            <pc:docMk/>
            <pc:sldMk cId="2551428920" sldId="292"/>
            <ac:spMk id="5" creationId="{1C71F21B-D41B-C8A8-79CF-4CDABA4F0FD9}"/>
          </ac:spMkLst>
        </pc:spChg>
        <pc:picChg chg="add mod ord">
          <ac:chgData name="Martha Wright" userId="89635656-58b4-436a-9e69-cd5c9cc08fa6" providerId="ADAL" clId="{A162916D-AF54-4759-97EC-A236D92DD379}" dt="2025-10-03T02:06:14.906" v="456" actId="26606"/>
          <ac:picMkLst>
            <pc:docMk/>
            <pc:sldMk cId="2551428920" sldId="292"/>
            <ac:picMk id="3" creationId="{5E22AB4F-69F1-1495-D9A4-2A3D2920BB90}"/>
          </ac:picMkLst>
        </pc:picChg>
      </pc:sldChg>
      <pc:sldChg chg="addSp delSp modSp new mod setBg setClrOvrMap delDesignElem">
        <pc:chgData name="Martha Wright" userId="89635656-58b4-436a-9e69-cd5c9cc08fa6" providerId="ADAL" clId="{A162916D-AF54-4759-97EC-A236D92DD379}" dt="2025-10-03T02:15:21.577" v="575" actId="255"/>
        <pc:sldMkLst>
          <pc:docMk/>
          <pc:sldMk cId="2371521398" sldId="293"/>
        </pc:sldMkLst>
        <pc:spChg chg="add mod">
          <ac:chgData name="Martha Wright" userId="89635656-58b4-436a-9e69-cd5c9cc08fa6" providerId="ADAL" clId="{A162916D-AF54-4759-97EC-A236D92DD379}" dt="2025-10-03T02:15:21.577" v="575" actId="255"/>
          <ac:spMkLst>
            <pc:docMk/>
            <pc:sldMk cId="2371521398" sldId="293"/>
            <ac:spMk id="4" creationId="{203EFBE9-776A-277F-148F-88354D83256F}"/>
          </ac:spMkLst>
        </pc:spChg>
        <pc:spChg chg="add">
          <ac:chgData name="Martha Wright" userId="89635656-58b4-436a-9e69-cd5c9cc08fa6" providerId="ADAL" clId="{A162916D-AF54-4759-97EC-A236D92DD379}" dt="2025-10-03T02:15:03.296" v="573" actId="26606"/>
          <ac:spMkLst>
            <pc:docMk/>
            <pc:sldMk cId="2371521398" sldId="293"/>
            <ac:spMk id="6" creationId="{0671A8AE-40A1-4631-A6B8-581AFF065482}"/>
          </ac:spMkLst>
        </pc:spChg>
        <pc:spChg chg="add">
          <ac:chgData name="Martha Wright" userId="89635656-58b4-436a-9e69-cd5c9cc08fa6" providerId="ADAL" clId="{A162916D-AF54-4759-97EC-A236D92DD379}" dt="2025-10-03T02:15:03.296" v="573" actId="26606"/>
          <ac:spMkLst>
            <pc:docMk/>
            <pc:sldMk cId="2371521398" sldId="293"/>
            <ac:spMk id="7" creationId="{AB58EF07-17C2-48CF-ABB0-EEF1F17CB8F0}"/>
          </ac:spMkLst>
        </pc:spChg>
        <pc:spChg chg="add">
          <ac:chgData name="Martha Wright" userId="89635656-58b4-436a-9e69-cd5c9cc08fa6" providerId="ADAL" clId="{A162916D-AF54-4759-97EC-A236D92DD379}" dt="2025-10-03T02:15:03.296" v="573" actId="26606"/>
          <ac:spMkLst>
            <pc:docMk/>
            <pc:sldMk cId="2371521398" sldId="293"/>
            <ac:spMk id="8" creationId="{AF2F604E-43BE-4DC3-B983-E071523364F8}"/>
          </ac:spMkLst>
        </pc:spChg>
        <pc:spChg chg="add">
          <ac:chgData name="Martha Wright" userId="89635656-58b4-436a-9e69-cd5c9cc08fa6" providerId="ADAL" clId="{A162916D-AF54-4759-97EC-A236D92DD379}" dt="2025-10-03T02:15:03.296" v="573" actId="26606"/>
          <ac:spMkLst>
            <pc:docMk/>
            <pc:sldMk cId="2371521398" sldId="293"/>
            <ac:spMk id="10" creationId="{08C9B587-E65E-4B52-B37C-ABEBB6E87928}"/>
          </ac:spMkLst>
        </pc:spChg>
        <pc:picChg chg="add mod">
          <ac:chgData name="Martha Wright" userId="89635656-58b4-436a-9e69-cd5c9cc08fa6" providerId="ADAL" clId="{A162916D-AF54-4759-97EC-A236D92DD379}" dt="2025-10-03T02:15:03.296" v="573" actId="26606"/>
          <ac:picMkLst>
            <pc:docMk/>
            <pc:sldMk cId="2371521398" sldId="293"/>
            <ac:picMk id="3" creationId="{98C9AA6A-0138-E07A-56CF-D4C03BB79615}"/>
          </ac:picMkLst>
        </pc:picChg>
      </pc:sldChg>
      <pc:sldChg chg="addSp modSp new mod">
        <pc:chgData name="Martha Wright" userId="89635656-58b4-436a-9e69-cd5c9cc08fa6" providerId="ADAL" clId="{A162916D-AF54-4759-97EC-A236D92DD379}" dt="2025-10-03T02:22:01.140" v="702" actId="122"/>
        <pc:sldMkLst>
          <pc:docMk/>
          <pc:sldMk cId="189384633" sldId="294"/>
        </pc:sldMkLst>
        <pc:spChg chg="add mod">
          <ac:chgData name="Martha Wright" userId="89635656-58b4-436a-9e69-cd5c9cc08fa6" providerId="ADAL" clId="{A162916D-AF54-4759-97EC-A236D92DD379}" dt="2025-10-03T02:22:01.140" v="702" actId="122"/>
          <ac:spMkLst>
            <pc:docMk/>
            <pc:sldMk cId="189384633" sldId="294"/>
            <ac:spMk id="2" creationId="{FC19DCA2-2A55-721B-CC8A-1E41D278C4EE}"/>
          </ac:spMkLst>
        </pc:spChg>
      </pc:sldChg>
      <pc:sldChg chg="addSp modSp new mod">
        <pc:chgData name="Martha Wright" userId="89635656-58b4-436a-9e69-cd5c9cc08fa6" providerId="ADAL" clId="{A162916D-AF54-4759-97EC-A236D92DD379}" dt="2025-10-06T15:26:51.650" v="734" actId="255"/>
        <pc:sldMkLst>
          <pc:docMk/>
          <pc:sldMk cId="2938982046" sldId="295"/>
        </pc:sldMkLst>
        <pc:spChg chg="add mod">
          <ac:chgData name="Martha Wright" userId="89635656-58b4-436a-9e69-cd5c9cc08fa6" providerId="ADAL" clId="{A162916D-AF54-4759-97EC-A236D92DD379}" dt="2025-10-06T15:26:51.650" v="734" actId="255"/>
          <ac:spMkLst>
            <pc:docMk/>
            <pc:sldMk cId="2938982046" sldId="295"/>
            <ac:spMk id="3" creationId="{63AF3EB9-AA8B-521A-D917-73236FAD94A7}"/>
          </ac:spMkLst>
        </pc:spChg>
      </pc:sldChg>
      <pc:sldChg chg="addSp modSp new mod">
        <pc:chgData name="Martha Wright" userId="89635656-58b4-436a-9e69-cd5c9cc08fa6" providerId="ADAL" clId="{A162916D-AF54-4759-97EC-A236D92DD379}" dt="2025-10-06T15:26:25.533" v="732" actId="20577"/>
        <pc:sldMkLst>
          <pc:docMk/>
          <pc:sldMk cId="2347399999" sldId="296"/>
        </pc:sldMkLst>
        <pc:spChg chg="add mod">
          <ac:chgData name="Martha Wright" userId="89635656-58b4-436a-9e69-cd5c9cc08fa6" providerId="ADAL" clId="{A162916D-AF54-4759-97EC-A236D92DD379}" dt="2025-10-06T15:26:25.533" v="732" actId="20577"/>
          <ac:spMkLst>
            <pc:docMk/>
            <pc:sldMk cId="2347399999" sldId="296"/>
            <ac:spMk id="3" creationId="{060DDEAC-DF8D-CC49-E5A0-31142301C235}"/>
          </ac:spMkLst>
        </pc:spChg>
      </pc:sldChg>
      <pc:sldChg chg="addSp modSp new mod ord">
        <pc:chgData name="Martha Wright" userId="89635656-58b4-436a-9e69-cd5c9cc08fa6" providerId="ADAL" clId="{A162916D-AF54-4759-97EC-A236D92DD379}" dt="2025-10-06T15:26:16.667" v="731" actId="20577"/>
        <pc:sldMkLst>
          <pc:docMk/>
          <pc:sldMk cId="302136455" sldId="297"/>
        </pc:sldMkLst>
        <pc:spChg chg="add mod">
          <ac:chgData name="Martha Wright" userId="89635656-58b4-436a-9e69-cd5c9cc08fa6" providerId="ADAL" clId="{A162916D-AF54-4759-97EC-A236D92DD379}" dt="2025-10-06T15:26:16.667" v="731" actId="20577"/>
          <ac:spMkLst>
            <pc:docMk/>
            <pc:sldMk cId="302136455" sldId="297"/>
            <ac:spMk id="3" creationId="{E148548D-55A2-BF6D-895E-896E9E338A4B}"/>
          </ac:spMkLst>
        </pc:spChg>
      </pc:sldChg>
      <pc:sldChg chg="addSp modSp new mod">
        <pc:chgData name="Martha Wright" userId="89635656-58b4-436a-9e69-cd5c9cc08fa6" providerId="ADAL" clId="{A162916D-AF54-4759-97EC-A236D92DD379}" dt="2025-10-06T15:25:52.664" v="728" actId="122"/>
        <pc:sldMkLst>
          <pc:docMk/>
          <pc:sldMk cId="3553223889" sldId="298"/>
        </pc:sldMkLst>
        <pc:spChg chg="add mod">
          <ac:chgData name="Martha Wright" userId="89635656-58b4-436a-9e69-cd5c9cc08fa6" providerId="ADAL" clId="{A162916D-AF54-4759-97EC-A236D92DD379}" dt="2025-10-06T15:25:52.664" v="728" actId="122"/>
          <ac:spMkLst>
            <pc:docMk/>
            <pc:sldMk cId="3553223889" sldId="298"/>
            <ac:spMk id="3" creationId="{0763ABA6-900E-7B0E-C58B-33A45B2D53F4}"/>
          </ac:spMkLst>
        </pc:spChg>
      </pc:sldChg>
      <pc:sldChg chg="addSp modSp new mod">
        <pc:chgData name="Martha Wright" userId="89635656-58b4-436a-9e69-cd5c9cc08fa6" providerId="ADAL" clId="{A162916D-AF54-4759-97EC-A236D92DD379}" dt="2025-10-06T15:28:09.611" v="744" actId="14100"/>
        <pc:sldMkLst>
          <pc:docMk/>
          <pc:sldMk cId="34233782" sldId="299"/>
        </pc:sldMkLst>
        <pc:spChg chg="add mod">
          <ac:chgData name="Martha Wright" userId="89635656-58b4-436a-9e69-cd5c9cc08fa6" providerId="ADAL" clId="{A162916D-AF54-4759-97EC-A236D92DD379}" dt="2025-10-06T15:28:09.611" v="744" actId="14100"/>
          <ac:spMkLst>
            <pc:docMk/>
            <pc:sldMk cId="34233782" sldId="299"/>
            <ac:spMk id="3" creationId="{C1D520CF-9AE4-379E-5B1F-7DEE5F85F306}"/>
          </ac:spMkLst>
        </pc:spChg>
      </pc:sldChg>
      <pc:sldChg chg="addSp modSp new mod">
        <pc:chgData name="Martha Wright" userId="89635656-58b4-436a-9e69-cd5c9cc08fa6" providerId="ADAL" clId="{A162916D-AF54-4759-97EC-A236D92DD379}" dt="2025-10-06T15:28:56.006" v="752" actId="20577"/>
        <pc:sldMkLst>
          <pc:docMk/>
          <pc:sldMk cId="3945680399" sldId="300"/>
        </pc:sldMkLst>
        <pc:spChg chg="add mod">
          <ac:chgData name="Martha Wright" userId="89635656-58b4-436a-9e69-cd5c9cc08fa6" providerId="ADAL" clId="{A162916D-AF54-4759-97EC-A236D92DD379}" dt="2025-10-06T15:28:56.006" v="752" actId="20577"/>
          <ac:spMkLst>
            <pc:docMk/>
            <pc:sldMk cId="3945680399" sldId="300"/>
            <ac:spMk id="3" creationId="{BF9849DB-A48C-B033-A23A-9402F923EEB3}"/>
          </ac:spMkLst>
        </pc:spChg>
      </pc:sldChg>
      <pc:sldChg chg="addSp modSp new mod">
        <pc:chgData name="Martha Wright" userId="89635656-58b4-436a-9e69-cd5c9cc08fa6" providerId="ADAL" clId="{A162916D-AF54-4759-97EC-A236D92DD379}" dt="2025-10-06T15:29:27.296" v="756" actId="122"/>
        <pc:sldMkLst>
          <pc:docMk/>
          <pc:sldMk cId="4029155576" sldId="301"/>
        </pc:sldMkLst>
        <pc:spChg chg="add mod">
          <ac:chgData name="Martha Wright" userId="89635656-58b4-436a-9e69-cd5c9cc08fa6" providerId="ADAL" clId="{A162916D-AF54-4759-97EC-A236D92DD379}" dt="2025-10-06T15:29:27.296" v="756" actId="122"/>
          <ac:spMkLst>
            <pc:docMk/>
            <pc:sldMk cId="4029155576" sldId="301"/>
            <ac:spMk id="3" creationId="{3B4599E7-1288-6543-9C7D-489007B22F61}"/>
          </ac:spMkLst>
        </pc:spChg>
      </pc:sldChg>
      <pc:sldChg chg="addSp modSp new mod">
        <pc:chgData name="Martha Wright" userId="89635656-58b4-436a-9e69-cd5c9cc08fa6" providerId="ADAL" clId="{A162916D-AF54-4759-97EC-A236D92DD379}" dt="2025-10-06T15:29:53.766" v="760" actId="122"/>
        <pc:sldMkLst>
          <pc:docMk/>
          <pc:sldMk cId="1770578886" sldId="302"/>
        </pc:sldMkLst>
        <pc:spChg chg="add mod">
          <ac:chgData name="Martha Wright" userId="89635656-58b4-436a-9e69-cd5c9cc08fa6" providerId="ADAL" clId="{A162916D-AF54-4759-97EC-A236D92DD379}" dt="2025-10-06T15:29:53.766" v="760" actId="122"/>
          <ac:spMkLst>
            <pc:docMk/>
            <pc:sldMk cId="1770578886" sldId="302"/>
            <ac:spMk id="3" creationId="{F371C77F-9F06-E85F-A471-27C610C4B3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DEE96E-C006-4271-AAAA-C53779481C86}" type="datetimeFigureOut">
              <a:rPr lang="en-US" smtClean="0"/>
              <a:t>10/6/2025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87E85A-7A1D-4881-B30A-2DFF66DFB5D8}" type="slidenum">
              <a:rPr lang="en-US" smtClean="0"/>
              <a:t>‹#›</a:t>
            </a:fld>
            <a:endParaRPr lang="en-US"/>
          </a:p>
        </p:txBody>
      </p:sp>
    </p:spTree>
    <p:extLst>
      <p:ext uri="{BB962C8B-B14F-4D97-AF65-F5344CB8AC3E}">
        <p14:creationId xmlns:p14="http://schemas.microsoft.com/office/powerpoint/2010/main" val="393084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368C30-1725-448D-ABC9-E4CCDF4A55FF}" type="datetimeFigureOut">
              <a:rPr lang="en-US" smtClean="0"/>
              <a:pPr/>
              <a:t>10/6/2025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2F2A4E-3A00-4879-A0AB-33DDF318863B}" type="slidenum">
              <a:rPr lang="en-US" smtClean="0"/>
              <a:pPr/>
              <a:t>‹#›</a:t>
            </a:fld>
            <a:endParaRPr lang="en-US"/>
          </a:p>
        </p:txBody>
      </p:sp>
    </p:spTree>
    <p:extLst>
      <p:ext uri="{BB962C8B-B14F-4D97-AF65-F5344CB8AC3E}">
        <p14:creationId xmlns:p14="http://schemas.microsoft.com/office/powerpoint/2010/main" val="300398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154B9-D5E3-4581-8A79-E5BADF1624D8}"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38673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54B9-D5E3-4581-8A79-E5BADF1624D8}"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129108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54B9-D5E3-4581-8A79-E5BADF1624D8}"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216667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54B9-D5E3-4581-8A79-E5BADF1624D8}"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34767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154B9-D5E3-4581-8A79-E5BADF1624D8}"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117338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154B9-D5E3-4581-8A79-E5BADF1624D8}"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425440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154B9-D5E3-4581-8A79-E5BADF1624D8}" type="datetimeFigureOut">
              <a:rPr lang="en-US" smtClean="0"/>
              <a:pPr/>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237843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154B9-D5E3-4581-8A79-E5BADF1624D8}" type="datetimeFigureOut">
              <a:rPr lang="en-US" smtClean="0"/>
              <a:pPr/>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236945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154B9-D5E3-4581-8A79-E5BADF1624D8}"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17220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154B9-D5E3-4581-8A79-E5BADF1624D8}"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27070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154B9-D5E3-4581-8A79-E5BADF1624D8}"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F0EAD-7AB5-4226-B6FD-7BA065C3A277}" type="slidenum">
              <a:rPr lang="en-US" smtClean="0"/>
              <a:pPr/>
              <a:t>‹#›</a:t>
            </a:fld>
            <a:endParaRPr lang="en-US"/>
          </a:p>
        </p:txBody>
      </p:sp>
    </p:spTree>
    <p:extLst>
      <p:ext uri="{BB962C8B-B14F-4D97-AF65-F5344CB8AC3E}">
        <p14:creationId xmlns:p14="http://schemas.microsoft.com/office/powerpoint/2010/main" val="174352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54B9-D5E3-4581-8A79-E5BADF1624D8}" type="datetimeFigureOut">
              <a:rPr lang="en-US" smtClean="0"/>
              <a:pPr/>
              <a:t>10/6/2025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F0EAD-7AB5-4226-B6FD-7BA065C3A277}" type="slidenum">
              <a:rPr lang="en-US" smtClean="0"/>
              <a:pPr/>
              <a:t>‹#›</a:t>
            </a:fld>
            <a:endParaRPr lang="en-US"/>
          </a:p>
        </p:txBody>
      </p:sp>
    </p:spTree>
    <p:extLst>
      <p:ext uri="{BB962C8B-B14F-4D97-AF65-F5344CB8AC3E}">
        <p14:creationId xmlns:p14="http://schemas.microsoft.com/office/powerpoint/2010/main" val="36961588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for a annual women in medicine breakfast&#10;&#10;AI-generated content may be incorrect.">
            <a:extLst>
              <a:ext uri="{FF2B5EF4-FFF2-40B4-BE49-F238E27FC236}">
                <a16:creationId xmlns:a16="http://schemas.microsoft.com/office/drawing/2014/main" id="{40DCC470-1AEF-4810-0B68-C05C4A43E6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10" y="387976"/>
            <a:ext cx="10852628" cy="5919616"/>
          </a:xfrm>
        </p:spPr>
      </p:pic>
    </p:spTree>
    <p:extLst>
      <p:ext uri="{BB962C8B-B14F-4D97-AF65-F5344CB8AC3E}">
        <p14:creationId xmlns:p14="http://schemas.microsoft.com/office/powerpoint/2010/main" val="279585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weater&#10;&#10;AI-generated content may be incorrect.">
            <a:extLst>
              <a:ext uri="{FF2B5EF4-FFF2-40B4-BE49-F238E27FC236}">
                <a16:creationId xmlns:a16="http://schemas.microsoft.com/office/drawing/2014/main" id="{657DD542-13FD-CA18-6484-FF12B48A19E5}"/>
              </a:ext>
            </a:extLst>
          </p:cNvPr>
          <p:cNvPicPr>
            <a:picLocks noChangeAspect="1"/>
          </p:cNvPicPr>
          <p:nvPr/>
        </p:nvPicPr>
        <p:blipFill>
          <a:blip r:embed="rId2">
            <a:extLst>
              <a:ext uri="{28A0092B-C50C-407E-A947-70E740481C1C}">
                <a14:useLocalDpi xmlns:a14="http://schemas.microsoft.com/office/drawing/2010/main" val="0"/>
              </a:ext>
            </a:extLst>
          </a:blip>
          <a:srcRect t="8183" r="9091" b="44529"/>
          <a:stretch>
            <a:fillRect/>
          </a:stretch>
        </p:blipFill>
        <p:spPr>
          <a:xfrm>
            <a:off x="3523488" y="10"/>
            <a:ext cx="8668512" cy="6857990"/>
          </a:xfrm>
          <a:prstGeom prst="rect">
            <a:avLst/>
          </a:prstGeom>
        </p:spPr>
      </p:pic>
      <p:sp>
        <p:nvSpPr>
          <p:cNvPr id="7" name="Rectangle 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5B88896-8445-A0F2-D19E-59B81A497014}"/>
              </a:ext>
            </a:extLst>
          </p:cNvPr>
          <p:cNvSpPr txBox="1"/>
          <p:nvPr/>
        </p:nvSpPr>
        <p:spPr>
          <a:xfrm>
            <a:off x="477980" y="1122363"/>
            <a:ext cx="4495953"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solidFill>
                  <a:schemeClr val="bg1"/>
                </a:solidFill>
                <a:latin typeface="+mj-lt"/>
                <a:ea typeface="+mj-ea"/>
                <a:cs typeface="+mj-cs"/>
              </a:rPr>
              <a:t>Marianne Felice, MD</a:t>
            </a:r>
            <a:br>
              <a:rPr lang="en-US" sz="4000" dirty="0">
                <a:solidFill>
                  <a:schemeClr val="bg1"/>
                </a:solidFill>
                <a:latin typeface="+mj-lt"/>
                <a:ea typeface="+mj-ea"/>
                <a:cs typeface="+mj-cs"/>
              </a:rPr>
            </a:br>
            <a:r>
              <a:rPr lang="en-US" sz="4000" dirty="0">
                <a:solidFill>
                  <a:schemeClr val="bg1"/>
                </a:solidFill>
                <a:latin typeface="+mj-lt"/>
                <a:ea typeface="+mj-ea"/>
                <a:cs typeface="+mj-cs"/>
              </a:rPr>
              <a:t>Pediatrics</a:t>
            </a:r>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69505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48548D-55A2-BF6D-895E-896E9E338A4B}"/>
              </a:ext>
            </a:extLst>
          </p:cNvPr>
          <p:cNvSpPr txBox="1"/>
          <p:nvPr/>
        </p:nvSpPr>
        <p:spPr>
          <a:xfrm>
            <a:off x="216976" y="154983"/>
            <a:ext cx="11244021" cy="6436827"/>
          </a:xfrm>
          <a:prstGeom prst="rect">
            <a:avLst/>
          </a:prstGeom>
          <a:noFill/>
        </p:spPr>
        <p:txBody>
          <a:bodyPr wrap="square">
            <a:spAutoFit/>
          </a:bodyPr>
          <a:lstStyle/>
          <a:p>
            <a:pPr marL="0" marR="0" algn="ctr">
              <a:lnSpc>
                <a:spcPct val="115000"/>
              </a:lnSpc>
              <a:spcAft>
                <a:spcPts val="800"/>
              </a:spcAft>
              <a:buNone/>
            </a:pPr>
            <a:r>
              <a:rPr lang="en-US" b="1" kern="100" dirty="0">
                <a:effectLst/>
                <a:latin typeface="Aptos" panose="020B0004020202020204" pitchFamily="34" charset="0"/>
                <a:ea typeface="Arial" panose="020B0604020202020204" pitchFamily="34" charset="0"/>
                <a:cs typeface="Arial" panose="020B0604020202020204" pitchFamily="34" charset="0"/>
              </a:rPr>
              <a:t>Marianne E. Felice, MD, Pediatrician</a:t>
            </a:r>
            <a:br>
              <a:rPr lang="en-US" b="1" kern="100" dirty="0">
                <a:effectLst/>
                <a:latin typeface="Aptos" panose="020B0004020202020204" pitchFamily="34" charset="0"/>
                <a:ea typeface="Arial" panose="020B0604020202020204" pitchFamily="34" charset="0"/>
                <a:cs typeface="Arial" panose="020B0604020202020204" pitchFamily="34" charset="0"/>
              </a:rPr>
            </a:br>
            <a:br>
              <a:rPr lang="en-US" b="1" kern="100" dirty="0">
                <a:effectLst/>
                <a:latin typeface="Aptos" panose="020B0004020202020204" pitchFamily="34" charset="0"/>
                <a:ea typeface="Arial" panose="020B0604020202020204" pitchFamily="34" charset="0"/>
                <a:cs typeface="Arial" panose="020B0604020202020204" pitchFamily="34" charset="0"/>
              </a:rPr>
            </a:br>
            <a:r>
              <a:rPr lang="en-US" kern="100" dirty="0">
                <a:effectLst/>
                <a:latin typeface="Aptos" panose="020B0004020202020204" pitchFamily="34" charset="0"/>
                <a:ea typeface="Arial" panose="020B0604020202020204" pitchFamily="34" charset="0"/>
                <a:cs typeface="Arial" panose="020B0604020202020204" pitchFamily="34" charset="0"/>
              </a:rPr>
              <a:t>Is Professor Emerita of Pediatrics at the University of Massachusetts Medical School. Prior to her retirement in 2013, she was the Chair of the Department of Pediatrics and the Physician-in-Chief of the UMass Memorial Children’s Medical Center. </a:t>
            </a:r>
            <a:endParaRPr lang="en-US"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kern="100" dirty="0">
                <a:effectLst/>
                <a:latin typeface="Aptos" panose="020B0004020202020204" pitchFamily="34" charset="0"/>
                <a:ea typeface="Arial" panose="020B0604020202020204" pitchFamily="34" charset="0"/>
                <a:cs typeface="Arial" panose="020B0604020202020204" pitchFamily="34" charset="0"/>
              </a:rPr>
              <a:t>Dr. Felice is a graduate of the Pennsylvania State University School of Medicine in Hershey, PA. She completed a pediatric residency in Harrisburg, PA and a Fellowship in Behavioral Pediatrics/Adolescent Medicine at the University of Maryland in Baltimore, MD. Post Fellowship, Dr. Felice held faculty positions at the University of California San Diego Medical School, the University of Maryland Medical School, and, UMass Chan Medical School where she was the Chair of Pediatrics and the only woman chair for over 10 years. Dr. Felice is a tireless advocate for youth, particularly, young women. </a:t>
            </a:r>
            <a:endParaRPr lang="en-US"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kern="100" dirty="0">
                <a:effectLst/>
                <a:latin typeface="Aptos" panose="020B0004020202020204" pitchFamily="34" charset="0"/>
                <a:ea typeface="Arial" panose="020B0604020202020204" pitchFamily="34" charset="0"/>
                <a:cs typeface="Arial" panose="020B0604020202020204" pitchFamily="34" charset="0"/>
              </a:rPr>
              <a:t>Dr. Felice has held leadership positions in many pediatric organizations including the Society for Adolescent Health and Medicine, the American Academy of Pediatrics, the Association of Medical School Pediatric Department Chairs, and the Worcester District Medical Society. She has received over 28 million dollars in funding from local, state, and federal agencies for training programs, clinical research, and service projects. She has over 200 publications and has held various leadership roles and has been recognized by several organizations resulting in several awards locally and nationally. </a:t>
            </a:r>
            <a:endParaRPr lang="en-US"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kern="100" dirty="0">
                <a:effectLst/>
                <a:latin typeface="Aptos" panose="020B0004020202020204" pitchFamily="34" charset="0"/>
                <a:ea typeface="Arial" panose="020B0604020202020204" pitchFamily="34" charset="0"/>
                <a:cs typeface="Arial" panose="020B0604020202020204" pitchFamily="34" charset="0"/>
              </a:rPr>
              <a:t>In her spare time, Dr. Felice enjoys playing tennis (singles or doubles), practicing her drums (African and jazz), and attending the theatre with friends.</a:t>
            </a:r>
            <a:endParaRPr lang="en-US"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3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long hair wearing a suit and crossed arms&#10;&#10;AI-generated content may be incorrect.">
            <a:extLst>
              <a:ext uri="{FF2B5EF4-FFF2-40B4-BE49-F238E27FC236}">
                <a16:creationId xmlns:a16="http://schemas.microsoft.com/office/drawing/2014/main" id="{AF8C82FF-E0AB-3FCF-8677-66D0999041C3}"/>
              </a:ext>
            </a:extLst>
          </p:cNvPr>
          <p:cNvPicPr>
            <a:picLocks noChangeAspect="1"/>
          </p:cNvPicPr>
          <p:nvPr/>
        </p:nvPicPr>
        <p:blipFill>
          <a:blip r:embed="rId2">
            <a:extLst>
              <a:ext uri="{28A0092B-C50C-407E-A947-70E740481C1C}">
                <a14:useLocalDpi xmlns:a14="http://schemas.microsoft.com/office/drawing/2010/main" val="0"/>
              </a:ext>
            </a:extLst>
          </a:blip>
          <a:srcRect t="9167" r="9091" b="42825"/>
          <a:stretch>
            <a:fillRect/>
          </a:stretch>
        </p:blipFill>
        <p:spPr>
          <a:xfrm>
            <a:off x="3523488" y="10"/>
            <a:ext cx="8668512" cy="6857990"/>
          </a:xfrm>
          <a:prstGeom prst="rect">
            <a:avLst/>
          </a:prstGeom>
        </p:spPr>
      </p:pic>
      <p:sp>
        <p:nvSpPr>
          <p:cNvPr id="7" name="Rectangle 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AD12C5-CE42-158D-24BC-33A1D87E142A}"/>
              </a:ext>
            </a:extLst>
          </p:cNvPr>
          <p:cNvSpPr txBox="1"/>
          <p:nvPr/>
        </p:nvSpPr>
        <p:spPr>
          <a:xfrm>
            <a:off x="477980" y="1122363"/>
            <a:ext cx="4777307"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solidFill>
                  <a:schemeClr val="bg1"/>
                </a:solidFill>
                <a:latin typeface="+mj-lt"/>
                <a:ea typeface="+mj-ea"/>
                <a:cs typeface="+mj-cs"/>
              </a:rPr>
              <a:t>Salwa Khedr, MD, MSc</a:t>
            </a:r>
            <a:br>
              <a:rPr lang="en-US" sz="4000" dirty="0">
                <a:solidFill>
                  <a:schemeClr val="bg1"/>
                </a:solidFill>
                <a:latin typeface="+mj-lt"/>
                <a:ea typeface="+mj-ea"/>
                <a:cs typeface="+mj-cs"/>
              </a:rPr>
            </a:br>
            <a:r>
              <a:rPr lang="en-US" sz="4000" dirty="0">
                <a:solidFill>
                  <a:schemeClr val="bg1"/>
                </a:solidFill>
                <a:latin typeface="+mj-lt"/>
                <a:ea typeface="+mj-ea"/>
                <a:cs typeface="+mj-cs"/>
              </a:rPr>
              <a:t>Pathology</a:t>
            </a:r>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93026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3ABA6-900E-7B0E-C58B-33A45B2D53F4}"/>
              </a:ext>
            </a:extLst>
          </p:cNvPr>
          <p:cNvSpPr txBox="1"/>
          <p:nvPr/>
        </p:nvSpPr>
        <p:spPr>
          <a:xfrm>
            <a:off x="1225657" y="1582340"/>
            <a:ext cx="9740685" cy="3693319"/>
          </a:xfrm>
          <a:prstGeom prst="rect">
            <a:avLst/>
          </a:prstGeom>
          <a:noFill/>
        </p:spPr>
        <p:txBody>
          <a:bodyPr wrap="square">
            <a:spAutoFit/>
          </a:bodyPr>
          <a:lstStyle/>
          <a:p>
            <a:pPr algn="ctr"/>
            <a:r>
              <a:rPr lang="en-US" sz="1800" b="1" dirty="0">
                <a:effectLst/>
                <a:latin typeface="Aptos" panose="020B0004020202020204" pitchFamily="34" charset="0"/>
                <a:ea typeface="Arial" panose="020B0604020202020204" pitchFamily="34" charset="0"/>
                <a:cs typeface="Arial" panose="020B0604020202020204" pitchFamily="34" charset="0"/>
              </a:rPr>
              <a:t>Salwa Khedr, MD, MSc, Pathology</a:t>
            </a:r>
            <a:br>
              <a:rPr lang="en-US" sz="1800" b="1" dirty="0">
                <a:effectLst/>
                <a:latin typeface="Aptos" panose="020B0004020202020204" pitchFamily="34" charset="0"/>
                <a:ea typeface="Arial" panose="020B0604020202020204" pitchFamily="34" charset="0"/>
                <a:cs typeface="Arial" panose="020B0604020202020204" pitchFamily="34" charset="0"/>
              </a:rPr>
            </a:br>
            <a:r>
              <a:rPr lang="en-US" sz="1800" dirty="0">
                <a:effectLst/>
                <a:latin typeface="Aptos" panose="020B0004020202020204" pitchFamily="34" charset="0"/>
                <a:ea typeface="Arial" panose="020B0604020202020204" pitchFamily="34" charset="0"/>
                <a:cs typeface="Arial" panose="020B0604020202020204" pitchFamily="34" charset="0"/>
              </a:rPr>
              <a:t>Is an Assistant Professor of Pathology and the Hematopathology Fellowship Director at the University of Massachusetts. She also serves as the Flow Cytometry Laboratory Medical Director and the Perinatal Pathology Service Director at the University of Massachusetts. Dr. Khedr is American board certified in Anatomic and Clinical Pathology, Hematopathology and Perinatal and Pediatric Pathology. She received fellowship training in Hematopathology at the University of Massachusetts, and Perinatal and Pediatric Pathology fellowship training at Brown University. Dr. Khedr holds a Masters of Science degree in Clinical Pathology. Dr. Khedr is a member of the College of American Pathologists and of the International Clinical Cytometry Society Education Committee. Her areas of clinical interest are hematologic malignancies, perinatal and pediatric pathology and gastrointestinal pathology. </a:t>
            </a:r>
            <a:br>
              <a:rPr lang="en-US" sz="1800" dirty="0">
                <a:effectLst/>
                <a:latin typeface="Aptos" panose="020B0004020202020204" pitchFamily="34" charset="0"/>
                <a:ea typeface="Arial" panose="020B0604020202020204" pitchFamily="34" charset="0"/>
                <a:cs typeface="Arial" panose="020B0604020202020204" pitchFamily="34" charset="0"/>
              </a:rPr>
            </a:br>
            <a:br>
              <a:rPr lang="en-US" sz="1800" dirty="0">
                <a:effectLst/>
                <a:latin typeface="Aptos" panose="020B0004020202020204" pitchFamily="34" charset="0"/>
                <a:ea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55322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red hair wearing a pearl necklace&#10;&#10;AI-generated content may be incorrect.">
            <a:extLst>
              <a:ext uri="{FF2B5EF4-FFF2-40B4-BE49-F238E27FC236}">
                <a16:creationId xmlns:a16="http://schemas.microsoft.com/office/drawing/2014/main" id="{B4709A80-3BCE-8B54-81B6-0F4644B34E70}"/>
              </a:ext>
            </a:extLst>
          </p:cNvPr>
          <p:cNvPicPr>
            <a:picLocks noChangeAspect="1"/>
          </p:cNvPicPr>
          <p:nvPr/>
        </p:nvPicPr>
        <p:blipFill>
          <a:blip r:embed="rId2">
            <a:extLst>
              <a:ext uri="{28A0092B-C50C-407E-A947-70E740481C1C}">
                <a14:useLocalDpi xmlns:a14="http://schemas.microsoft.com/office/drawing/2010/main" val="0"/>
              </a:ext>
            </a:extLst>
          </a:blip>
          <a:srcRect t="9382" r="9091" b="26076"/>
          <a:stretch>
            <a:fillRect/>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28E7319-CC1A-632E-2AC1-9FF323511FDC}"/>
              </a:ext>
            </a:extLst>
          </p:cNvPr>
          <p:cNvSpPr txBox="1"/>
          <p:nvPr/>
        </p:nvSpPr>
        <p:spPr>
          <a:xfrm>
            <a:off x="371093" y="2718054"/>
            <a:ext cx="4170761" cy="320725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000" dirty="0">
                <a:solidFill>
                  <a:schemeClr val="bg1"/>
                </a:solidFill>
              </a:rPr>
              <a:t>Jane Lochrie, MD</a:t>
            </a:r>
          </a:p>
          <a:p>
            <a:pPr defTabSz="914400">
              <a:lnSpc>
                <a:spcPct val="90000"/>
              </a:lnSpc>
              <a:spcBef>
                <a:spcPct val="0"/>
              </a:spcBef>
              <a:spcAft>
                <a:spcPts val="600"/>
              </a:spcAft>
            </a:pPr>
            <a:r>
              <a:rPr lang="en-US" sz="4000" dirty="0">
                <a:solidFill>
                  <a:schemeClr val="bg1"/>
                </a:solidFill>
              </a:rPr>
              <a:t>Internal Medicine</a:t>
            </a:r>
          </a:p>
        </p:txBody>
      </p:sp>
    </p:spTree>
    <p:extLst>
      <p:ext uri="{BB962C8B-B14F-4D97-AF65-F5344CB8AC3E}">
        <p14:creationId xmlns:p14="http://schemas.microsoft.com/office/powerpoint/2010/main" val="290482929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520CF-9AE4-379E-5B1F-7DEE5F85F306}"/>
              </a:ext>
            </a:extLst>
          </p:cNvPr>
          <p:cNvSpPr txBox="1"/>
          <p:nvPr/>
        </p:nvSpPr>
        <p:spPr>
          <a:xfrm>
            <a:off x="278969" y="444852"/>
            <a:ext cx="11344760" cy="4946675"/>
          </a:xfrm>
          <a:prstGeom prst="rect">
            <a:avLst/>
          </a:prstGeom>
          <a:noFill/>
        </p:spPr>
        <p:txBody>
          <a:bodyPr wrap="square">
            <a:spAutoFit/>
          </a:bodyPr>
          <a:lstStyle/>
          <a:p>
            <a:pPr marL="0" marR="0" algn="ctr">
              <a:lnSpc>
                <a:spcPct val="115000"/>
              </a:lnSpc>
              <a:spcAft>
                <a:spcPts val="800"/>
              </a:spcAft>
              <a:buNone/>
            </a:pPr>
            <a:r>
              <a:rPr lang="en-US" sz="1800" b="1" kern="100" dirty="0">
                <a:effectLst/>
                <a:latin typeface="Aptos" panose="020B0004020202020204" pitchFamily="34" charset="0"/>
                <a:ea typeface="Arial" panose="020B0604020202020204" pitchFamily="34" charset="0"/>
                <a:cs typeface="Arial" panose="020B0604020202020204" pitchFamily="34" charset="0"/>
              </a:rPr>
              <a:t>Jane Lochrie, MD, RN, Internal Medicine</a:t>
            </a:r>
          </a:p>
          <a:p>
            <a:pPr marL="0" marR="0" algn="ctr">
              <a:lnSpc>
                <a:spcPct val="115000"/>
              </a:lnSpc>
              <a:spcAft>
                <a:spcPts val="800"/>
              </a:spcAft>
              <a:buNone/>
            </a:pPr>
            <a:b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b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She began her medical career as a staff nurse at Massachusetts General Hospital in 1972. She then applied to and graduated from the University of Massachusetts Medical School and completed her IM residency at St. Vincent Hospital. She has maintained her faculty position as Professor of Medicine at the University of Massachusetts.</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Dr. Lochrie practiced as a General Internist for the Fallon Clinic/Reliant Medical Group from 1986 until 2017. She has held many teaching positions and earned multiple awards for her teaching prowess.  She served as Site Director of Medical Student Education at Saint Vincent Hospital, and Associate Program Director and Program Director for the Internal Medicine Residency Program. She was Co-director of the Healer’s Art Program at University of Massachusetts Medical School.</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Dr. Lochrie served in multiple leadership positions including President of the Medical Staff at St. Vincent Hospital, and President of WDMS. She was the cofounder of the Women’s Health Clinic for then Fallon Clinic.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Dr. Lochrie has passion for serving the underserved population and most notably volunteered for 29 years at the St. Anne’s Free Medical Program where she has been the Medical Director for the past 8 years.</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glasses and a scarf&#10;&#10;AI-generated content may be incorrect.">
            <a:extLst>
              <a:ext uri="{FF2B5EF4-FFF2-40B4-BE49-F238E27FC236}">
                <a16:creationId xmlns:a16="http://schemas.microsoft.com/office/drawing/2014/main" id="{AE7B538A-532E-584F-8CE2-86B263617B9C}"/>
              </a:ext>
            </a:extLst>
          </p:cNvPr>
          <p:cNvPicPr>
            <a:picLocks noChangeAspect="1"/>
          </p:cNvPicPr>
          <p:nvPr/>
        </p:nvPicPr>
        <p:blipFill>
          <a:blip r:embed="rId2">
            <a:extLst>
              <a:ext uri="{28A0092B-C50C-407E-A947-70E740481C1C}">
                <a14:useLocalDpi xmlns:a14="http://schemas.microsoft.com/office/drawing/2010/main" val="0"/>
              </a:ext>
            </a:extLst>
          </a:blip>
          <a:srcRect t="2601" r="9091" b="39862"/>
          <a:stretch>
            <a:fillRect/>
          </a:stretch>
        </p:blipFill>
        <p:spPr>
          <a:xfrm>
            <a:off x="3523488" y="10"/>
            <a:ext cx="8668512" cy="6857990"/>
          </a:xfrm>
          <a:prstGeom prst="rect">
            <a:avLst/>
          </a:prstGeom>
        </p:spPr>
      </p:pic>
      <p:sp>
        <p:nvSpPr>
          <p:cNvPr id="7" name="Rectangle 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F25F96-EE59-B19B-1A5C-4C3B7D3F9006}"/>
              </a:ext>
            </a:extLst>
          </p:cNvPr>
          <p:cNvSpPr txBox="1"/>
          <p:nvPr/>
        </p:nvSpPr>
        <p:spPr>
          <a:xfrm>
            <a:off x="477981" y="1122363"/>
            <a:ext cx="402336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solidFill>
                  <a:schemeClr val="bg1"/>
                </a:solidFill>
                <a:latin typeface="+mj-lt"/>
                <a:ea typeface="+mj-ea"/>
                <a:cs typeface="+mj-cs"/>
              </a:rPr>
              <a:t>Stacy Potts, MD</a:t>
            </a:r>
            <a:br>
              <a:rPr lang="en-US" sz="4000" dirty="0">
                <a:solidFill>
                  <a:schemeClr val="bg1"/>
                </a:solidFill>
                <a:latin typeface="+mj-lt"/>
                <a:ea typeface="+mj-ea"/>
                <a:cs typeface="+mj-cs"/>
              </a:rPr>
            </a:br>
            <a:r>
              <a:rPr lang="en-US" sz="4000" dirty="0">
                <a:solidFill>
                  <a:schemeClr val="bg1"/>
                </a:solidFill>
                <a:latin typeface="+mj-lt"/>
                <a:ea typeface="+mj-ea"/>
                <a:cs typeface="+mj-cs"/>
              </a:rPr>
              <a:t>Family Medicine</a:t>
            </a:r>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5062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9849DB-A48C-B033-A23A-9402F923EEB3}"/>
              </a:ext>
            </a:extLst>
          </p:cNvPr>
          <p:cNvSpPr txBox="1"/>
          <p:nvPr/>
        </p:nvSpPr>
        <p:spPr>
          <a:xfrm>
            <a:off x="551481" y="1195749"/>
            <a:ext cx="11089037" cy="4320350"/>
          </a:xfrm>
          <a:prstGeom prst="rect">
            <a:avLst/>
          </a:prstGeom>
          <a:noFill/>
        </p:spPr>
        <p:txBody>
          <a:bodyPr wrap="square">
            <a:spAutoFit/>
          </a:bodyPr>
          <a:lstStyle/>
          <a:p>
            <a:pPr marL="0" marR="0" algn="ctr">
              <a:lnSpc>
                <a:spcPct val="115000"/>
              </a:lnSpc>
              <a:spcAft>
                <a:spcPts val="800"/>
              </a:spcAft>
              <a:buNone/>
            </a:pPr>
            <a:r>
              <a:rPr lang="en-US" sz="1800" b="1" kern="100" dirty="0">
                <a:effectLst/>
                <a:latin typeface="Aptos" panose="020B0004020202020204" pitchFamily="34" charset="0"/>
                <a:ea typeface="Arial" panose="020B0604020202020204" pitchFamily="34" charset="0"/>
                <a:cs typeface="Arial" panose="020B0604020202020204" pitchFamily="34" charset="0"/>
              </a:rPr>
              <a:t>Stacy Potts, MD, Family Medicine</a:t>
            </a:r>
            <a:br>
              <a:rPr lang="en-US" sz="1800" b="1" kern="100" dirty="0">
                <a:effectLst/>
                <a:latin typeface="Aptos" panose="020B0004020202020204" pitchFamily="34" charset="0"/>
                <a:ea typeface="Arial" panose="020B0604020202020204" pitchFamily="34" charset="0"/>
                <a:cs typeface="Arial" panose="020B0604020202020204" pitchFamily="34" charset="0"/>
              </a:rPr>
            </a:br>
            <a:br>
              <a:rPr lang="en-US" sz="1800" b="1" kern="100" dirty="0">
                <a:effectLst/>
                <a:latin typeface="Aptos" panose="020B0004020202020204" pitchFamily="34" charset="0"/>
                <a:ea typeface="Arial" panose="020B0604020202020204" pitchFamily="34" charset="0"/>
                <a:cs typeface="Arial" panose="020B0604020202020204" pitchFamily="34" charset="0"/>
              </a:rPr>
            </a:br>
            <a:r>
              <a:rPr lang="en-US" sz="1800" kern="100" dirty="0">
                <a:effectLst/>
                <a:latin typeface="Aptos" panose="020B0004020202020204" pitchFamily="34" charset="0"/>
                <a:ea typeface="Arial" panose="020B0604020202020204" pitchFamily="34" charset="0"/>
                <a:cs typeface="Arial" panose="020B0604020202020204" pitchFamily="34" charset="0"/>
              </a:rPr>
              <a:t>Stacy Potts the Senior Associate Dean of GME and Clinical Affairs and Professor of Family Medicine and Community Health at the University of Massachusetts Chan Medical School. She completed her undergraduate and medical degrees at the University of Vermont. She completed her Family Medicine Residency and Faculty Development Fellowship at the University of Massachusetts Chan Medical School. She received her Master’s of Education from the University of Cincinnati.</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gn="ctr">
              <a:lnSpc>
                <a:spcPct val="115000"/>
              </a:lnSpc>
              <a:spcAft>
                <a:spcPts val="800"/>
              </a:spcAft>
              <a:buNone/>
            </a:pPr>
            <a:r>
              <a:rPr lang="en-US" sz="1800" kern="100" dirty="0">
                <a:effectLst/>
                <a:latin typeface="Aptos" panose="020B0004020202020204" pitchFamily="34" charset="0"/>
                <a:ea typeface="Arial" panose="020B0604020202020204" pitchFamily="34" charset="0"/>
                <a:cs typeface="Arial" panose="020B0604020202020204" pitchFamily="34" charset="0"/>
              </a:rPr>
              <a:t>Her passion for graduate medical education has led her to multiple roles, including serving as chair of the ACGME Residency Review Committee for Family Medicine and as the Writing Group Chair for the new residency requirement revisions. She currently serves as the Vice Chair of the Medical Specialty Review Committee for the ACGME-International. She continues to practice full-spectrum family medicine, including inpatient care, maternity care, and the breadth of ambulatory care at the Barre Family Health Center. She is a proud mother and enjoys running marathons, having completed a marathon in all 50 states!</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68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20B65B-FE29-1DE7-70E1-C2F241F348F4}"/>
              </a:ext>
            </a:extLst>
          </p:cNvPr>
          <p:cNvSpPr txBox="1"/>
          <p:nvPr/>
        </p:nvSpPr>
        <p:spPr>
          <a:xfrm>
            <a:off x="728663" y="1422400"/>
            <a:ext cx="5367337"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kern="1200" dirty="0">
                <a:solidFill>
                  <a:schemeClr val="bg1"/>
                </a:solidFill>
                <a:latin typeface="+mj-lt"/>
                <a:ea typeface="+mj-ea"/>
                <a:cs typeface="+mj-cs"/>
              </a:rPr>
              <a:t>Amina Saghir, MD</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Radiology</a:t>
            </a:r>
          </a:p>
        </p:txBody>
      </p:sp>
      <p:pic>
        <p:nvPicPr>
          <p:cNvPr id="3" name="Picture 2" descr="A person smiling at camera&#10;&#10;AI-generated content may be incorrect.">
            <a:extLst>
              <a:ext uri="{FF2B5EF4-FFF2-40B4-BE49-F238E27FC236}">
                <a16:creationId xmlns:a16="http://schemas.microsoft.com/office/drawing/2014/main" id="{5E22AB4F-69F1-1495-D9A4-2A3D2920B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467" y="1056303"/>
            <a:ext cx="4640737" cy="4640737"/>
          </a:xfrm>
          <a:prstGeom prst="rect">
            <a:avLst/>
          </a:prstGeom>
        </p:spPr>
      </p:pic>
      <p:sp>
        <p:nvSpPr>
          <p:cNvPr id="5" name="TextBox 4">
            <a:extLst>
              <a:ext uri="{FF2B5EF4-FFF2-40B4-BE49-F238E27FC236}">
                <a16:creationId xmlns:a16="http://schemas.microsoft.com/office/drawing/2014/main" id="{1C71F21B-D41B-C8A8-79CF-4CDABA4F0FD9}"/>
              </a:ext>
            </a:extLst>
          </p:cNvPr>
          <p:cNvSpPr txBox="1"/>
          <p:nvPr/>
        </p:nvSpPr>
        <p:spPr>
          <a:xfrm>
            <a:off x="1858944" y="1949380"/>
            <a:ext cx="3848519" cy="1323439"/>
          </a:xfrm>
          <a:prstGeom prst="rect">
            <a:avLst/>
          </a:prstGeom>
          <a:noFill/>
        </p:spPr>
        <p:txBody>
          <a:bodyPr wrap="square" rtlCol="0">
            <a:spAutoFit/>
          </a:bodyPr>
          <a:lstStyle/>
          <a:p>
            <a:r>
              <a:rPr lang="en-US" sz="4000" dirty="0"/>
              <a:t>Amina Saghir, MD</a:t>
            </a:r>
            <a:br>
              <a:rPr lang="en-US" sz="4000" dirty="0"/>
            </a:br>
            <a:r>
              <a:rPr lang="en-US" sz="4000" dirty="0"/>
              <a:t>Radiology</a:t>
            </a:r>
          </a:p>
        </p:txBody>
      </p:sp>
    </p:spTree>
    <p:extLst>
      <p:ext uri="{BB962C8B-B14F-4D97-AF65-F5344CB8AC3E}">
        <p14:creationId xmlns:p14="http://schemas.microsoft.com/office/powerpoint/2010/main" val="255142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1C77F-9F06-E85F-A471-27C610C4B351}"/>
              </a:ext>
            </a:extLst>
          </p:cNvPr>
          <p:cNvSpPr txBox="1"/>
          <p:nvPr/>
        </p:nvSpPr>
        <p:spPr>
          <a:xfrm>
            <a:off x="3047354" y="2275768"/>
            <a:ext cx="6094708" cy="2727606"/>
          </a:xfrm>
          <a:prstGeom prst="rect">
            <a:avLst/>
          </a:prstGeom>
          <a:noFill/>
        </p:spPr>
        <p:txBody>
          <a:bodyPr wrap="square">
            <a:spAutoFit/>
          </a:bodyPr>
          <a:lstStyle/>
          <a:p>
            <a:pPr marL="0" marR="0" algn="ctr">
              <a:lnSpc>
                <a:spcPct val="115000"/>
              </a:lnSpc>
              <a:spcAft>
                <a:spcPts val="800"/>
              </a:spcAft>
              <a:buNone/>
            </a:pPr>
            <a:r>
              <a:rPr lang="en-US" sz="1800" b="1" kern="100" dirty="0">
                <a:effectLst/>
                <a:latin typeface="Aptos" panose="020B0004020202020204" pitchFamily="34" charset="0"/>
                <a:ea typeface="Arial" panose="020B0604020202020204" pitchFamily="34" charset="0"/>
                <a:cs typeface="Arial" panose="020B0604020202020204" pitchFamily="34" charset="0"/>
              </a:rPr>
              <a:t>Amina Saghir, MD, Radiology</a:t>
            </a:r>
          </a:p>
          <a:p>
            <a:pPr marL="0" marR="0" algn="ctr">
              <a:lnSpc>
                <a:spcPct val="115000"/>
              </a:lnSpc>
              <a:spcAft>
                <a:spcPts val="800"/>
              </a:spcAft>
              <a:buNone/>
            </a:pPr>
            <a:br>
              <a:rPr lang="en-US" sz="1800" b="1" kern="100" dirty="0">
                <a:effectLst/>
                <a:latin typeface="Aptos" panose="020B0004020202020204" pitchFamily="34" charset="0"/>
                <a:ea typeface="Arial" panose="020B0604020202020204" pitchFamily="34" charset="0"/>
                <a:cs typeface="Arial" panose="020B0604020202020204" pitchFamily="34" charset="0"/>
              </a:rPr>
            </a:br>
            <a:r>
              <a:rPr lang="en-US" sz="1800" kern="100" dirty="0">
                <a:effectLst/>
                <a:latin typeface="Aptos" panose="020B0004020202020204" pitchFamily="34" charset="0"/>
                <a:ea typeface="Arial" panose="020B0604020202020204" pitchFamily="34" charset="0"/>
                <a:cs typeface="Arial" panose="020B0604020202020204" pitchFamily="34" charset="0"/>
              </a:rPr>
              <a:t>Graduated from Rawalpindi Medical College, Pakistan, completed her residency at St. Vincent Hospital and her Fellowship at UMass Chan Medical School. She specializes in Diagnostic Radiology, Abdominal Imaging and Emergency Radiology, with special interest in Advanced Body MRI.  She is an Assistant Professor, UMass Chan Medical School.</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57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on it&#10;&#10;AI-generated content may be incorrect.">
            <a:extLst>
              <a:ext uri="{FF2B5EF4-FFF2-40B4-BE49-F238E27FC236}">
                <a16:creationId xmlns:a16="http://schemas.microsoft.com/office/drawing/2014/main" id="{4D6CE87A-C7D4-8C2A-1F7F-30CBB6B9F879}"/>
              </a:ext>
            </a:extLst>
          </p:cNvPr>
          <p:cNvPicPr>
            <a:picLocks noChangeAspect="1"/>
          </p:cNvPicPr>
          <p:nvPr/>
        </p:nvPicPr>
        <p:blipFill>
          <a:blip r:embed="rId2">
            <a:extLst>
              <a:ext uri="{28A0092B-C50C-407E-A947-70E740481C1C}">
                <a14:useLocalDpi xmlns:a14="http://schemas.microsoft.com/office/drawing/2010/main" val="0"/>
              </a:ext>
            </a:extLst>
          </a:blip>
          <a:srcRect l="3962" t="11781" r="5230" b="10618"/>
          <a:stretch>
            <a:fillRect/>
          </a:stretch>
        </p:blipFill>
        <p:spPr>
          <a:xfrm>
            <a:off x="3305908" y="42705"/>
            <a:ext cx="5757706" cy="6772589"/>
          </a:xfrm>
          <a:prstGeom prst="rect">
            <a:avLst/>
          </a:prstGeom>
        </p:spPr>
      </p:pic>
    </p:spTree>
    <p:extLst>
      <p:ext uri="{BB962C8B-B14F-4D97-AF65-F5344CB8AC3E}">
        <p14:creationId xmlns:p14="http://schemas.microsoft.com/office/powerpoint/2010/main" val="78335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person smiling&#10;&#10;AI-generated content may be incorrect.">
            <a:extLst>
              <a:ext uri="{FF2B5EF4-FFF2-40B4-BE49-F238E27FC236}">
                <a16:creationId xmlns:a16="http://schemas.microsoft.com/office/drawing/2014/main" id="{98C9AA6A-0138-E07A-56CF-D4C03BB79615}"/>
              </a:ext>
            </a:extLst>
          </p:cNvPr>
          <p:cNvPicPr>
            <a:picLocks noChangeAspect="1"/>
          </p:cNvPicPr>
          <p:nvPr/>
        </p:nvPicPr>
        <p:blipFill>
          <a:blip r:embed="rId2">
            <a:extLst>
              <a:ext uri="{28A0092B-C50C-407E-A947-70E740481C1C}">
                <a14:useLocalDpi xmlns:a14="http://schemas.microsoft.com/office/drawing/2010/main" val="0"/>
              </a:ext>
            </a:extLst>
          </a:blip>
          <a:srcRect t="14406" r="3517" b="25292"/>
          <a:stretch>
            <a:fillRect/>
          </a:stretch>
        </p:blipFill>
        <p:spPr>
          <a:xfrm>
            <a:off x="3523488" y="10"/>
            <a:ext cx="8668512" cy="6857990"/>
          </a:xfrm>
          <a:prstGeom prst="rect">
            <a:avLst/>
          </a:prstGeom>
        </p:spPr>
      </p:pic>
      <p:sp>
        <p:nvSpPr>
          <p:cNvPr id="7" name="Rectangle 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03EFBE9-776A-277F-148F-88354D83256F}"/>
              </a:ext>
            </a:extLst>
          </p:cNvPr>
          <p:cNvSpPr txBox="1"/>
          <p:nvPr/>
        </p:nvSpPr>
        <p:spPr>
          <a:xfrm>
            <a:off x="477980" y="1122363"/>
            <a:ext cx="4998371"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solidFill>
                  <a:schemeClr val="bg1"/>
                </a:solidFill>
                <a:latin typeface="+mj-lt"/>
                <a:ea typeface="+mj-ea"/>
                <a:cs typeface="+mj-cs"/>
              </a:rPr>
              <a:t>Jennifer Yates, MD</a:t>
            </a:r>
            <a:br>
              <a:rPr lang="en-US" sz="4000" dirty="0">
                <a:solidFill>
                  <a:schemeClr val="bg1"/>
                </a:solidFill>
                <a:latin typeface="+mj-lt"/>
                <a:ea typeface="+mj-ea"/>
                <a:cs typeface="+mj-cs"/>
              </a:rPr>
            </a:br>
            <a:r>
              <a:rPr lang="en-US" sz="4000" dirty="0">
                <a:solidFill>
                  <a:schemeClr val="bg1"/>
                </a:solidFill>
                <a:latin typeface="+mj-lt"/>
                <a:ea typeface="+mj-ea"/>
                <a:cs typeface="+mj-cs"/>
              </a:rPr>
              <a:t>Surgical Specialties</a:t>
            </a:r>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5213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599E7-1288-6543-9C7D-489007B22F61}"/>
              </a:ext>
            </a:extLst>
          </p:cNvPr>
          <p:cNvSpPr txBox="1"/>
          <p:nvPr/>
        </p:nvSpPr>
        <p:spPr>
          <a:xfrm>
            <a:off x="3047354" y="1797945"/>
            <a:ext cx="6094708" cy="3683252"/>
          </a:xfrm>
          <a:prstGeom prst="rect">
            <a:avLst/>
          </a:prstGeom>
          <a:noFill/>
        </p:spPr>
        <p:txBody>
          <a:bodyPr wrap="square">
            <a:spAutoFit/>
          </a:bodyPr>
          <a:lstStyle/>
          <a:p>
            <a:pPr marL="0" marR="0" algn="ctr">
              <a:lnSpc>
                <a:spcPct val="115000"/>
              </a:lnSpc>
              <a:spcAft>
                <a:spcPts val="800"/>
              </a:spcAft>
              <a:buNone/>
            </a:pPr>
            <a:r>
              <a:rPr lang="en-US" sz="1800" b="1" kern="100" dirty="0">
                <a:effectLst/>
                <a:latin typeface="Aptos" panose="020B0004020202020204" pitchFamily="34" charset="0"/>
                <a:ea typeface="Arial" panose="020B0604020202020204" pitchFamily="34" charset="0"/>
                <a:cs typeface="Arial" panose="020B0604020202020204" pitchFamily="34" charset="0"/>
              </a:rPr>
              <a:t>Jennifer Yates, MD, Surgery/Urology</a:t>
            </a:r>
          </a:p>
          <a:p>
            <a:pPr marL="0" marR="0" algn="ctr">
              <a:lnSpc>
                <a:spcPct val="115000"/>
              </a:lnSpc>
              <a:spcAft>
                <a:spcPts val="800"/>
              </a:spcAft>
              <a:buNone/>
            </a:pPr>
            <a:br>
              <a:rPr lang="en-US" sz="1800" b="1" kern="100" dirty="0">
                <a:effectLst/>
                <a:latin typeface="Aptos" panose="020B0004020202020204" pitchFamily="34" charset="0"/>
                <a:ea typeface="Arial" panose="020B0604020202020204" pitchFamily="34" charset="0"/>
                <a:cs typeface="Arial" panose="020B0604020202020204" pitchFamily="34" charset="0"/>
              </a:rPr>
            </a:br>
            <a:r>
              <a:rPr lang="en-US" sz="1800" kern="100" dirty="0">
                <a:effectLst/>
                <a:latin typeface="Aptos" panose="020B0004020202020204" pitchFamily="34" charset="0"/>
                <a:ea typeface="Arial" panose="020B0604020202020204" pitchFamily="34" charset="0"/>
                <a:cs typeface="Arial" panose="020B0604020202020204" pitchFamily="34" charset="0"/>
              </a:rPr>
              <a:t>Jen is an Associate Professor in the Department of Urology at the University of Massachusetts Chan Medical School, where she has practiced for 9 years. She serves as residency program director, and her practice focuses primarily on renal and bladder cancer. She has no geographic roots having been raised in a mobile military family but calls New England home after completing medical school in St. Louis, residency at Brown University, and a fellowship at Hackensack University Medical Center.</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15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61740" y="1024935"/>
            <a:ext cx="8370277" cy="5998857"/>
          </a:xfrm>
          <a:prstGeom prst="rect">
            <a:avLst/>
          </a:prstGeom>
        </p:spPr>
        <p:txBody>
          <a:bodyPr vert="horz" lIns="91440" tIns="45720" rIns="91440" bIns="45720" rtlCol="0">
            <a:noAutofit/>
          </a:bodyPr>
          <a:lstStyle/>
          <a:p>
            <a:pPr defTabSz="914400">
              <a:lnSpc>
                <a:spcPct val="90000"/>
              </a:lnSpc>
              <a:spcAft>
                <a:spcPts val="600"/>
              </a:spcAft>
            </a:pPr>
            <a:r>
              <a:rPr lang="en-US" sz="1600" b="1" dirty="0"/>
              <a:t>19</a:t>
            </a:r>
            <a:r>
              <a:rPr lang="en-US" sz="1600" b="1" baseline="30000" dirty="0"/>
              <a:t>th</a:t>
            </a:r>
            <a:r>
              <a:rPr lang="en-US" sz="1600" b="1" dirty="0"/>
              <a:t> Annual Louis A. Cottle Medical Education Conference</a:t>
            </a:r>
            <a:br>
              <a:rPr lang="en-US" sz="1600" b="1" dirty="0"/>
            </a:br>
            <a:r>
              <a:rPr lang="en-US" sz="1600" b="1" dirty="0"/>
              <a:t>October 22, 2025, 5:30 pm, Beechwood Hotel, Worcester		</a:t>
            </a:r>
            <a:br>
              <a:rPr lang="en-US" sz="1600" b="1" dirty="0"/>
            </a:br>
            <a:r>
              <a:rPr lang="en-US" sz="1600" dirty="0"/>
              <a:t>Speaker: Dr. Burton Lee, is the Head of Medical Education and the Head of Global Critical Care in the Critical Care Medicine Department at the National Institutes of Health (NIH)</a:t>
            </a:r>
            <a:br>
              <a:rPr lang="en-US" sz="1600" dirty="0"/>
            </a:br>
            <a:r>
              <a:rPr lang="en-US" sz="1600" i="1" dirty="0"/>
              <a:t>Co-Sponsored by UniBank</a:t>
            </a:r>
            <a:endParaRPr lang="en-US" sz="1600" dirty="0"/>
          </a:p>
          <a:p>
            <a:pPr defTabSz="914400">
              <a:lnSpc>
                <a:spcPct val="90000"/>
              </a:lnSpc>
              <a:spcAft>
                <a:spcPts val="600"/>
              </a:spcAft>
            </a:pPr>
            <a:r>
              <a:rPr lang="en-US" sz="1600" dirty="0"/>
              <a:t> </a:t>
            </a:r>
          </a:p>
          <a:p>
            <a:pPr defTabSz="914400">
              <a:lnSpc>
                <a:spcPct val="90000"/>
              </a:lnSpc>
              <a:spcAft>
                <a:spcPts val="600"/>
              </a:spcAft>
            </a:pPr>
            <a:r>
              <a:rPr lang="en-US" sz="1600" b="1" dirty="0"/>
              <a:t>Annual Fall District Meeting and Awards Ceremony</a:t>
            </a:r>
            <a:br>
              <a:rPr lang="en-US" sz="1600" b="1" dirty="0"/>
            </a:br>
            <a:r>
              <a:rPr lang="en-US" sz="1600" b="1" dirty="0"/>
              <a:t>November 20, 2025, 5:30 pm, Beechwood Hotel 	</a:t>
            </a:r>
          </a:p>
          <a:p>
            <a:pPr defTabSz="914400">
              <a:lnSpc>
                <a:spcPct val="90000"/>
              </a:lnSpc>
              <a:spcAft>
                <a:spcPts val="600"/>
              </a:spcAft>
            </a:pPr>
            <a:r>
              <a:rPr lang="en-US" sz="1600" i="1" dirty="0"/>
              <a:t>Meeting includes Voting/Approval of the 2026 Budget, and presentation of the Dr. A. Jane Fitzpatrick Community Service Award, the WDMS Career Achievement Award, the WML Medical Student Achievement Award, Medical Student Scholarship Awards, and WDMSA Nursing Scholarship Award</a:t>
            </a:r>
            <a:endParaRPr lang="en-US" sz="1600" dirty="0"/>
          </a:p>
          <a:p>
            <a:pPr defTabSz="914400">
              <a:lnSpc>
                <a:spcPct val="90000"/>
              </a:lnSpc>
              <a:spcAft>
                <a:spcPts val="600"/>
              </a:spcAft>
            </a:pPr>
            <a:r>
              <a:rPr lang="en-US" sz="1600" dirty="0"/>
              <a:t> </a:t>
            </a:r>
          </a:p>
          <a:p>
            <a:pPr defTabSz="914400">
              <a:lnSpc>
                <a:spcPct val="90000"/>
              </a:lnSpc>
              <a:spcAft>
                <a:spcPts val="600"/>
              </a:spcAft>
            </a:pPr>
            <a:r>
              <a:rPr lang="en-US" sz="1600" b="1" dirty="0"/>
              <a:t>2025 MMS Interim HOD Opening Session (I-25) – Virtual Via Zoom </a:t>
            </a:r>
            <a:endParaRPr lang="en-US" sz="1600" dirty="0"/>
          </a:p>
          <a:p>
            <a:pPr defTabSz="914400">
              <a:lnSpc>
                <a:spcPct val="90000"/>
              </a:lnSpc>
              <a:spcAft>
                <a:spcPts val="600"/>
              </a:spcAft>
            </a:pPr>
            <a:r>
              <a:rPr lang="en-US" sz="1600" dirty="0"/>
              <a:t>HOD First Session and Online Hearings: Monday, November 10, 2025</a:t>
            </a:r>
            <a:br>
              <a:rPr lang="en-US" sz="1600" dirty="0"/>
            </a:br>
            <a:r>
              <a:rPr lang="en-US" sz="1600" dirty="0"/>
              <a:t>HOD Second Session and Closing: Saturday, December 6, 2025</a:t>
            </a:r>
          </a:p>
          <a:p>
            <a:pPr defTabSz="914400">
              <a:lnSpc>
                <a:spcPct val="90000"/>
              </a:lnSpc>
              <a:spcAft>
                <a:spcPts val="600"/>
              </a:spcAft>
            </a:pPr>
            <a:r>
              <a:rPr lang="en-US" sz="1600" dirty="0"/>
              <a:t> </a:t>
            </a:r>
          </a:p>
          <a:p>
            <a:pPr defTabSz="914400">
              <a:lnSpc>
                <a:spcPct val="90000"/>
              </a:lnSpc>
              <a:spcAft>
                <a:spcPts val="600"/>
              </a:spcAft>
            </a:pPr>
            <a:r>
              <a:rPr lang="en-US" sz="1600" b="1" dirty="0"/>
              <a:t>Movie Night and Reception and WCFB Drive</a:t>
            </a:r>
            <a:br>
              <a:rPr lang="en-US" sz="1600" b="1" dirty="0"/>
            </a:br>
            <a:r>
              <a:rPr lang="en-US" sz="1600" b="1" dirty="0"/>
              <a:t>December 10, 2025, 6:00 pm, Mechanics Hall	</a:t>
            </a:r>
            <a:br>
              <a:rPr lang="en-US" sz="1600" b="1" dirty="0"/>
            </a:br>
            <a:r>
              <a:rPr lang="en-US" sz="1600" b="1" dirty="0"/>
              <a:t>Movie: </a:t>
            </a:r>
            <a:r>
              <a:rPr lang="en-US" sz="1600" b="1" i="1" dirty="0"/>
              <a:t>The Doctor</a:t>
            </a:r>
            <a:r>
              <a:rPr lang="en-US" sz="1600" b="1" dirty="0"/>
              <a:t> </a:t>
            </a:r>
            <a:r>
              <a:rPr lang="en-US" sz="1600" dirty="0"/>
              <a:t>– When a self-centered doctor is diagnosed with Cancer, he becomes better able to empathize with his patients and appreciate a life outside of his career.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r="3296" b="-1"/>
          <a:stretch>
            <a:fillRect/>
          </a:stretch>
        </p:blipFill>
        <p:spPr>
          <a:xfrm>
            <a:off x="9772467" y="2540465"/>
            <a:ext cx="1793610" cy="1777070"/>
          </a:xfrm>
          <a:prstGeom prst="rect">
            <a:avLst/>
          </a:prstGeom>
        </p:spPr>
      </p:pic>
    </p:spTree>
    <p:extLst>
      <p:ext uri="{BB962C8B-B14F-4D97-AF65-F5344CB8AC3E}">
        <p14:creationId xmlns:p14="http://schemas.microsoft.com/office/powerpoint/2010/main" val="234692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9DCA2-2A55-721B-CC8A-1E41D278C4EE}"/>
              </a:ext>
            </a:extLst>
          </p:cNvPr>
          <p:cNvSpPr txBox="1"/>
          <p:nvPr/>
        </p:nvSpPr>
        <p:spPr>
          <a:xfrm>
            <a:off x="3125037" y="1788607"/>
            <a:ext cx="6159640" cy="3939540"/>
          </a:xfrm>
          <a:prstGeom prst="rect">
            <a:avLst/>
          </a:prstGeom>
          <a:noFill/>
        </p:spPr>
        <p:txBody>
          <a:bodyPr wrap="square" rtlCol="0">
            <a:spAutoFit/>
          </a:bodyPr>
          <a:lstStyle/>
          <a:p>
            <a:pPr algn="ctr"/>
            <a:r>
              <a:rPr lang="en-US" sz="5000" dirty="0"/>
              <a:t>Thank you for coming!</a:t>
            </a:r>
          </a:p>
          <a:p>
            <a:pPr algn="ctr"/>
            <a:endParaRPr lang="en-US" sz="5000" dirty="0"/>
          </a:p>
          <a:p>
            <a:pPr algn="ctr"/>
            <a:r>
              <a:rPr lang="en-US" sz="5000" i="1" dirty="0"/>
              <a:t>Stay Connected</a:t>
            </a:r>
            <a:r>
              <a:rPr lang="en-US" sz="5000" dirty="0"/>
              <a:t>: </a:t>
            </a:r>
            <a:r>
              <a:rPr lang="en-US" sz="5000" u="sng" dirty="0"/>
              <a:t>www.wdms.org</a:t>
            </a:r>
            <a:br>
              <a:rPr lang="en-US" sz="5000" dirty="0"/>
            </a:br>
            <a:r>
              <a:rPr lang="en-US" sz="5000" dirty="0"/>
              <a:t>O-508-753-1579</a:t>
            </a:r>
          </a:p>
        </p:txBody>
      </p:sp>
    </p:spTree>
    <p:extLst>
      <p:ext uri="{BB962C8B-B14F-4D97-AF65-F5344CB8AC3E}">
        <p14:creationId xmlns:p14="http://schemas.microsoft.com/office/powerpoint/2010/main" val="1893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AI-generated content may be incorrect.">
            <a:extLst>
              <a:ext uri="{FF2B5EF4-FFF2-40B4-BE49-F238E27FC236}">
                <a16:creationId xmlns:a16="http://schemas.microsoft.com/office/drawing/2014/main" id="{132C354E-599B-61F6-CD46-DA83B77405F6}"/>
              </a:ext>
            </a:extLst>
          </p:cNvPr>
          <p:cNvPicPr>
            <a:picLocks noChangeAspect="1"/>
          </p:cNvPicPr>
          <p:nvPr/>
        </p:nvPicPr>
        <p:blipFill>
          <a:blip r:embed="rId2">
            <a:extLst>
              <a:ext uri="{28A0092B-C50C-407E-A947-70E740481C1C}">
                <a14:useLocalDpi xmlns:a14="http://schemas.microsoft.com/office/drawing/2010/main" val="0"/>
              </a:ext>
            </a:extLst>
          </a:blip>
          <a:srcRect l="849" r="19090"/>
          <a:stretch>
            <a:fillRect/>
          </a:stretch>
        </p:blipFill>
        <p:spPr>
          <a:xfrm rot="5400000">
            <a:off x="361292" y="608286"/>
            <a:ext cx="5778063" cy="5412829"/>
          </a:xfrm>
          <a:prstGeom prst="rect">
            <a:avLst/>
          </a:prstGeom>
        </p:spPr>
      </p:pic>
      <p:sp>
        <p:nvSpPr>
          <p:cNvPr id="4" name="TextBox 3">
            <a:extLst>
              <a:ext uri="{FF2B5EF4-FFF2-40B4-BE49-F238E27FC236}">
                <a16:creationId xmlns:a16="http://schemas.microsoft.com/office/drawing/2014/main" id="{2A552B2F-B6E4-237F-9D21-D32317D4C442}"/>
              </a:ext>
            </a:extLst>
          </p:cNvPr>
          <p:cNvSpPr txBox="1"/>
          <p:nvPr/>
        </p:nvSpPr>
        <p:spPr>
          <a:xfrm>
            <a:off x="6096000" y="425669"/>
            <a:ext cx="4918841" cy="5632311"/>
          </a:xfrm>
          <a:prstGeom prst="rect">
            <a:avLst/>
          </a:prstGeom>
          <a:noFill/>
        </p:spPr>
        <p:txBody>
          <a:bodyPr wrap="square" rtlCol="0">
            <a:spAutoFit/>
          </a:bodyPr>
          <a:lstStyle/>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Mission of the WDMS Women’s Caucus</a:t>
            </a:r>
          </a:p>
          <a:p>
            <a:pPr algn="ctr"/>
            <a:r>
              <a:rPr lang="en-US" sz="2000" b="1" dirty="0"/>
              <a:t> </a:t>
            </a:r>
            <a:endParaRPr lang="en-US" sz="2000" dirty="0"/>
          </a:p>
          <a:p>
            <a:pPr marL="285750" indent="-285750">
              <a:buFont typeface="Arial" panose="020B0604020202020204" pitchFamily="34" charset="0"/>
              <a:buChar char="•"/>
            </a:pPr>
            <a:r>
              <a:rPr lang="en-US" sz="2000" dirty="0"/>
              <a:t>Address career issues specific to women physician’s and women medical Students</a:t>
            </a:r>
          </a:p>
          <a:p>
            <a:r>
              <a:rPr lang="en-US" sz="2000" dirty="0"/>
              <a:t> </a:t>
            </a:r>
          </a:p>
          <a:p>
            <a:pPr marL="285750" indent="-285750">
              <a:buFont typeface="Arial" panose="020B0604020202020204" pitchFamily="34" charset="0"/>
              <a:buChar char="•"/>
            </a:pPr>
            <a:r>
              <a:rPr lang="en-US" sz="2000" dirty="0"/>
              <a:t>Promote Women’s health issues within the Society and the Community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Increase involvement of women physicians and women medical students in the Worcester District Medical Society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Increase the number of women physician leaders in the medical community</a:t>
            </a:r>
          </a:p>
        </p:txBody>
      </p:sp>
      <p:pic>
        <p:nvPicPr>
          <p:cNvPr id="5" name="Picture 4">
            <a:extLst>
              <a:ext uri="{FF2B5EF4-FFF2-40B4-BE49-F238E27FC236}">
                <a16:creationId xmlns:a16="http://schemas.microsoft.com/office/drawing/2014/main" id="{700CAE7D-F781-41FE-8C96-740880970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600" y="250284"/>
            <a:ext cx="1202704" cy="1206727"/>
          </a:xfrm>
          <a:prstGeom prst="rect">
            <a:avLst/>
          </a:prstGeom>
        </p:spPr>
      </p:pic>
    </p:spTree>
    <p:extLst>
      <p:ext uri="{BB962C8B-B14F-4D97-AF65-F5344CB8AC3E}">
        <p14:creationId xmlns:p14="http://schemas.microsoft.com/office/powerpoint/2010/main" val="211654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Current Women’s Caucus Members</a:t>
            </a:r>
          </a:p>
        </p:txBody>
      </p:sp>
      <p:sp>
        <p:nvSpPr>
          <p:cNvPr id="3" name="Content Placeholder 2"/>
          <p:cNvSpPr>
            <a:spLocks noGrp="1"/>
          </p:cNvSpPr>
          <p:nvPr>
            <p:ph idx="1"/>
          </p:nvPr>
        </p:nvSpPr>
        <p:spPr/>
        <p:txBody>
          <a:bodyPr>
            <a:normAutofit/>
          </a:bodyPr>
          <a:lstStyle/>
          <a:p>
            <a:endParaRPr lang="en-US" dirty="0"/>
          </a:p>
          <a:p>
            <a:r>
              <a:rPr lang="en-US" dirty="0"/>
              <a:t>Drs. Lynda Young (Chair), Annie Abraham, Janet Abrahamian, Maria Abruzzo, Nicole Cherng, Lynn Eckhert, Marianne Felice, Hari Kirin Khalsa, Rebecca Kowaloff, Jane Lochrie, Bency Louidor, Kirti Nagpal, Stacy Potts, Manjul Shukla, Rebecca Spanagel, Martha Waite, Jennifer Yates and </a:t>
            </a:r>
          </a:p>
          <a:p>
            <a:r>
              <a:rPr lang="en-US" dirty="0"/>
              <a:t>Residents: Charmi Bhanushali and Jessica Marconi</a:t>
            </a:r>
          </a:p>
          <a:p>
            <a:r>
              <a:rPr lang="en-US" dirty="0"/>
              <a:t>Medical Students: Racquel Bitar and Arianna Gray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801" y="230188"/>
            <a:ext cx="1449409" cy="1454257"/>
          </a:xfrm>
          <a:prstGeom prst="rect">
            <a:avLst/>
          </a:prstGeom>
        </p:spPr>
      </p:pic>
    </p:spTree>
    <p:extLst>
      <p:ext uri="{BB962C8B-B14F-4D97-AF65-F5344CB8AC3E}">
        <p14:creationId xmlns:p14="http://schemas.microsoft.com/office/powerpoint/2010/main" val="194918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07799-CA2C-6AAE-5872-4973DBDF24E0}"/>
              </a:ext>
            </a:extLst>
          </p:cNvPr>
          <p:cNvSpPr txBox="1"/>
          <p:nvPr/>
        </p:nvSpPr>
        <p:spPr>
          <a:xfrm>
            <a:off x="2509228" y="4670568"/>
            <a:ext cx="8552793" cy="1938992"/>
          </a:xfrm>
          <a:prstGeom prst="rect">
            <a:avLst/>
          </a:prstGeom>
          <a:noFill/>
        </p:spPr>
        <p:txBody>
          <a:bodyPr wrap="square" rtlCol="0">
            <a:spAutoFit/>
          </a:bodyPr>
          <a:lstStyle/>
          <a:p>
            <a:pPr algn="ctr"/>
            <a:r>
              <a:rPr lang="en-US" sz="2400" dirty="0"/>
              <a:t>Formerly, </a:t>
            </a:r>
            <a:r>
              <a:rPr lang="en-US" sz="2400" i="1" dirty="0"/>
              <a:t>Physicians Insurance </a:t>
            </a:r>
            <a:r>
              <a:rPr lang="en-US" sz="2400" dirty="0"/>
              <a:t>is the insurance arm of the Massachusetts Medical Society</a:t>
            </a:r>
          </a:p>
          <a:p>
            <a:pPr algn="ctr"/>
            <a:endParaRPr lang="en-US" sz="2400" dirty="0"/>
          </a:p>
          <a:p>
            <a:pPr marL="342900" indent="-342900">
              <a:buFont typeface="Wingdings" panose="05000000000000000000" pitchFamily="2" charset="2"/>
              <a:buChar char="Ø"/>
            </a:pPr>
            <a:r>
              <a:rPr lang="en-US" sz="2400" dirty="0"/>
              <a:t>Kate Gerheim, Director of Operations</a:t>
            </a:r>
          </a:p>
          <a:p>
            <a:pPr marL="342900" indent="-342900">
              <a:buFont typeface="Wingdings" panose="05000000000000000000" pitchFamily="2" charset="2"/>
              <a:buChar char="Ø"/>
            </a:pPr>
            <a:r>
              <a:rPr lang="en-US" sz="2400" dirty="0"/>
              <a:t>Scott Berger, CIC, Insurance Relationship Manager</a:t>
            </a:r>
          </a:p>
        </p:txBody>
      </p:sp>
      <p:pic>
        <p:nvPicPr>
          <p:cNvPr id="6" name="Picture 5" descr="A close-up of a logo&#10;&#10;AI-generated content may be incorrect.">
            <a:extLst>
              <a:ext uri="{FF2B5EF4-FFF2-40B4-BE49-F238E27FC236}">
                <a16:creationId xmlns:a16="http://schemas.microsoft.com/office/drawing/2014/main" id="{D9E76CAF-87A4-BCBF-C6A4-3777EDDBF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1339"/>
            <a:ext cx="12192000" cy="3447779"/>
          </a:xfrm>
          <a:prstGeom prst="rect">
            <a:avLst/>
          </a:prstGeom>
        </p:spPr>
      </p:pic>
    </p:spTree>
    <p:extLst>
      <p:ext uri="{BB962C8B-B14F-4D97-AF65-F5344CB8AC3E}">
        <p14:creationId xmlns:p14="http://schemas.microsoft.com/office/powerpoint/2010/main" val="131279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white coat&#10;&#10;AI-generated content may be incorrect.">
            <a:extLst>
              <a:ext uri="{FF2B5EF4-FFF2-40B4-BE49-F238E27FC236}">
                <a16:creationId xmlns:a16="http://schemas.microsoft.com/office/drawing/2014/main" id="{84BBE848-DDCA-1B6A-541F-90E4BAB0C6D0}"/>
              </a:ext>
            </a:extLst>
          </p:cNvPr>
          <p:cNvPicPr>
            <a:picLocks noChangeAspect="1"/>
          </p:cNvPicPr>
          <p:nvPr/>
        </p:nvPicPr>
        <p:blipFill>
          <a:blip r:embed="rId2">
            <a:extLst>
              <a:ext uri="{28A0092B-C50C-407E-A947-70E740481C1C}">
                <a14:useLocalDpi xmlns:a14="http://schemas.microsoft.com/office/drawing/2010/main" val="0"/>
              </a:ext>
            </a:extLst>
          </a:blip>
          <a:srcRect l="562" r="22736" b="9091"/>
          <a:stretch>
            <a:fillRect/>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8AA085BA-008F-865B-FC34-66D52C21E4FB}"/>
              </a:ext>
            </a:extLst>
          </p:cNvPr>
          <p:cNvSpPr>
            <a:spLocks noGrp="1"/>
          </p:cNvSpPr>
          <p:nvPr>
            <p:ph type="subTitle" idx="1"/>
          </p:nvPr>
        </p:nvSpPr>
        <p:spPr>
          <a:xfrm>
            <a:off x="477980" y="4872922"/>
            <a:ext cx="4023359" cy="1208141"/>
          </a:xfrm>
        </p:spPr>
        <p:txBody>
          <a:bodyPr>
            <a:noAutofit/>
          </a:bodyPr>
          <a:lstStyle/>
          <a:p>
            <a:pPr algn="l"/>
            <a:r>
              <a:rPr lang="en-US" sz="4000" dirty="0">
                <a:solidFill>
                  <a:schemeClr val="bg1"/>
                </a:solidFill>
              </a:rPr>
              <a:t>Isabel Castro, DO</a:t>
            </a:r>
          </a:p>
          <a:p>
            <a:pPr algn="l"/>
            <a:r>
              <a:rPr lang="en-US" sz="4000" dirty="0">
                <a:solidFill>
                  <a:schemeClr val="bg1"/>
                </a:solidFill>
              </a:rPr>
              <a:t>Palliative Care</a:t>
            </a:r>
          </a:p>
        </p:txBody>
      </p:sp>
      <p:sp>
        <p:nvSpPr>
          <p:cNvPr id="9" name="Rectangle 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987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AF3EB9-AA8B-521A-D917-73236FAD94A7}"/>
              </a:ext>
            </a:extLst>
          </p:cNvPr>
          <p:cNvSpPr txBox="1"/>
          <p:nvPr/>
        </p:nvSpPr>
        <p:spPr>
          <a:xfrm>
            <a:off x="1642820" y="1574591"/>
            <a:ext cx="7886699" cy="4001095"/>
          </a:xfrm>
          <a:prstGeom prst="rect">
            <a:avLst/>
          </a:prstGeom>
          <a:noFill/>
        </p:spPr>
        <p:txBody>
          <a:bodyPr wrap="square">
            <a:spAutoFit/>
          </a:bodyPr>
          <a:lstStyle/>
          <a:p>
            <a:pPr algn="ctr"/>
            <a:r>
              <a:rPr lang="en-US" sz="1800" b="1" dirty="0">
                <a:effectLst/>
                <a:latin typeface="Aptos" panose="020B0004020202020204" pitchFamily="34" charset="0"/>
                <a:ea typeface="Arial" panose="020B0604020202020204" pitchFamily="34" charset="0"/>
                <a:cs typeface="Arial" panose="020B0604020202020204" pitchFamily="34" charset="0"/>
              </a:rPr>
              <a:t>Isabel Castro, DO, Medical Specialties - Palliative Care</a:t>
            </a:r>
            <a:br>
              <a:rPr lang="en-US" sz="1800" b="1" dirty="0">
                <a:effectLst/>
                <a:latin typeface="Aptos" panose="020B0004020202020204" pitchFamily="34" charset="0"/>
                <a:ea typeface="Arial" panose="020B0604020202020204" pitchFamily="34" charset="0"/>
                <a:cs typeface="Arial" panose="020B0604020202020204" pitchFamily="34" charset="0"/>
              </a:rPr>
            </a:br>
            <a:br>
              <a:rPr lang="en-US" sz="1800" b="1" dirty="0">
                <a:effectLst/>
                <a:latin typeface="Aptos" panose="020B0004020202020204" pitchFamily="34" charset="0"/>
                <a:ea typeface="Arial" panose="020B0604020202020204" pitchFamily="34" charset="0"/>
                <a:cs typeface="Arial" panose="020B0604020202020204" pitchFamily="34" charset="0"/>
              </a:rPr>
            </a:br>
            <a:r>
              <a:rPr lang="en-US" sz="2000" dirty="0">
                <a:effectLst/>
                <a:latin typeface="Aptos" panose="020B0004020202020204" pitchFamily="34" charset="0"/>
                <a:ea typeface="Arial" panose="020B0604020202020204" pitchFamily="34" charset="0"/>
                <a:cs typeface="Arial" panose="020B0604020202020204" pitchFamily="34" charset="0"/>
              </a:rPr>
              <a:t>Is an osteopathic physician practicing palliative care for the past 9 years at UMass Chan.  She feels blessed to practice in a field that prides itself on getting to know patients living with a serious illness and works to improve their quality of life both from symptoms and decision making while extending support to their families. Dr. Castro completed her internal medicine residency at St. Vincent Hospital followed by a palliative fellowship in 2015 from Oregon Health and Science University in Portland, Oregon. She says that having had the opportunity to train in multiple areas of the US and has been a wonderful journey. </a:t>
            </a:r>
            <a:br>
              <a:rPr lang="en-US" sz="1800" dirty="0">
                <a:effectLst/>
                <a:latin typeface="Aptos" panose="020B0004020202020204" pitchFamily="34" charset="0"/>
                <a:ea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93898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a picture&#10;&#10;AI-generated content may be incorrect.">
            <a:extLst>
              <a:ext uri="{FF2B5EF4-FFF2-40B4-BE49-F238E27FC236}">
                <a16:creationId xmlns:a16="http://schemas.microsoft.com/office/drawing/2014/main" id="{C55E9A84-6F6A-8DBC-7B7A-14A96D60D291}"/>
              </a:ext>
            </a:extLst>
          </p:cNvPr>
          <p:cNvPicPr>
            <a:picLocks noChangeAspect="1"/>
          </p:cNvPicPr>
          <p:nvPr/>
        </p:nvPicPr>
        <p:blipFill>
          <a:blip r:embed="rId2">
            <a:extLst>
              <a:ext uri="{28A0092B-C50C-407E-A947-70E740481C1C}">
                <a14:useLocalDpi xmlns:a14="http://schemas.microsoft.com/office/drawing/2010/main" val="0"/>
              </a:ext>
            </a:extLst>
          </a:blip>
          <a:srcRect t="11584" b="25293"/>
          <a:stretch>
            <a:fillRect/>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39E1F0A-F365-9443-E9BF-261AC9474FFD}"/>
              </a:ext>
            </a:extLst>
          </p:cNvPr>
          <p:cNvSpPr>
            <a:spLocks noGrp="1"/>
          </p:cNvSpPr>
          <p:nvPr>
            <p:ph type="subTitle" idx="1"/>
          </p:nvPr>
        </p:nvSpPr>
        <p:spPr>
          <a:xfrm>
            <a:off x="342623" y="3429000"/>
            <a:ext cx="4239425" cy="1208141"/>
          </a:xfrm>
        </p:spPr>
        <p:txBody>
          <a:bodyPr>
            <a:noAutofit/>
          </a:bodyPr>
          <a:lstStyle/>
          <a:p>
            <a:pPr algn="l"/>
            <a:r>
              <a:rPr lang="en-US" sz="4000" dirty="0">
                <a:solidFill>
                  <a:schemeClr val="bg1"/>
                </a:solidFill>
              </a:rPr>
              <a:t>Nicole Cherng, MD</a:t>
            </a:r>
            <a:br>
              <a:rPr lang="en-US" sz="4000" dirty="0">
                <a:solidFill>
                  <a:schemeClr val="bg1"/>
                </a:solidFill>
              </a:rPr>
            </a:br>
            <a:r>
              <a:rPr lang="en-US" sz="4000" dirty="0">
                <a:solidFill>
                  <a:schemeClr val="bg1"/>
                </a:solidFill>
              </a:rPr>
              <a:t>Surgical Specialties</a:t>
            </a:r>
          </a:p>
        </p:txBody>
      </p:sp>
      <p:sp>
        <p:nvSpPr>
          <p:cNvPr id="9" name="Rectangle 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465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0DDEAC-DF8D-CC49-E5A0-31142301C235}"/>
              </a:ext>
            </a:extLst>
          </p:cNvPr>
          <p:cNvSpPr txBox="1"/>
          <p:nvPr/>
        </p:nvSpPr>
        <p:spPr>
          <a:xfrm>
            <a:off x="3047354" y="1957219"/>
            <a:ext cx="6094708" cy="3262111"/>
          </a:xfrm>
          <a:prstGeom prst="rect">
            <a:avLst/>
          </a:prstGeom>
          <a:noFill/>
        </p:spPr>
        <p:txBody>
          <a:bodyPr wrap="square">
            <a:spAutoFit/>
          </a:bodyPr>
          <a:lstStyle/>
          <a:p>
            <a:pPr marL="0" marR="0" algn="ctr">
              <a:lnSpc>
                <a:spcPct val="115000"/>
              </a:lnSpc>
              <a:spcAft>
                <a:spcPts val="800"/>
              </a:spcAft>
              <a:buNone/>
            </a:pPr>
            <a:r>
              <a:rPr lang="en-US" sz="1800" b="1" kern="100" dirty="0">
                <a:effectLst/>
                <a:latin typeface="Aptos" panose="020B0004020202020204" pitchFamily="34" charset="0"/>
                <a:ea typeface="Arial" panose="020B0604020202020204" pitchFamily="34" charset="0"/>
                <a:cs typeface="Arial" panose="020B0604020202020204" pitchFamily="34" charset="0"/>
              </a:rPr>
              <a:t>Nicole Cherng, MD, Surgical Specialties</a:t>
            </a:r>
            <a:br>
              <a:rPr lang="en-US" sz="1800" b="1" kern="100" dirty="0">
                <a:effectLst/>
                <a:latin typeface="Aptos" panose="020B0004020202020204" pitchFamily="34" charset="0"/>
                <a:ea typeface="Arial" panose="020B0604020202020204" pitchFamily="34" charset="0"/>
                <a:cs typeface="Arial" panose="020B0604020202020204" pitchFamily="34" charset="0"/>
              </a:rPr>
            </a:br>
            <a:br>
              <a:rPr lang="en-US" sz="1800" kern="100" dirty="0">
                <a:effectLst/>
                <a:latin typeface="Aptos" panose="020B0004020202020204" pitchFamily="34" charset="0"/>
                <a:ea typeface="Arial" panose="020B0604020202020204" pitchFamily="34" charset="0"/>
                <a:cs typeface="Arial" panose="020B0604020202020204" pitchFamily="34" charset="0"/>
              </a:rPr>
            </a:br>
            <a:r>
              <a:rPr lang="en-US" sz="1800" kern="100" dirty="0">
                <a:effectLst/>
                <a:latin typeface="Aptos" panose="020B0004020202020204" pitchFamily="34" charset="0"/>
                <a:ea typeface="Arial" panose="020B0604020202020204" pitchFamily="34" charset="0"/>
                <a:cs typeface="Arial" panose="020B0604020202020204" pitchFamily="34" charset="0"/>
              </a:rPr>
              <a:t>Is a general surgeon who specializes in bariatric and foregut surgery, abdominal wall reconstruction, and robotic surgery. She went to UMass Chan for medical school and then stayed at UMass for general surgery residency and then advanced GI minimally invasive surgery fellowship. She has been faculty for 6 years at UMass and is also the MIS fellowship director. Her academic interests are surgical education and video-based education.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39999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42d64b-e4e3-4d68-8430-8bfd0c83dded" xsi:nil="true"/>
    <lcf76f155ced4ddcb4097134ff3c332f xmlns="c51d3877-4713-43d8-9676-b7c98e8a56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423867D0EA3C4BA38A71166E8046D4" ma:contentTypeVersion="16" ma:contentTypeDescription="Create a new document." ma:contentTypeScope="" ma:versionID="5e14c11951d135f1b77a5f91487a4afc">
  <xsd:schema xmlns:xsd="http://www.w3.org/2001/XMLSchema" xmlns:xs="http://www.w3.org/2001/XMLSchema" xmlns:p="http://schemas.microsoft.com/office/2006/metadata/properties" xmlns:ns2="c51d3877-4713-43d8-9676-b7c98e8a5646" xmlns:ns3="d442d64b-e4e3-4d68-8430-8bfd0c83dded" targetNamespace="http://schemas.microsoft.com/office/2006/metadata/properties" ma:root="true" ma:fieldsID="e2fe27df0e878c8b60941b7bb24dad71" ns2:_="" ns3:_="">
    <xsd:import namespace="c51d3877-4713-43d8-9676-b7c98e8a5646"/>
    <xsd:import namespace="d442d64b-e4e3-4d68-8430-8bfd0c83dd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d3877-4713-43d8-9676-b7c98e8a5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8cb0fab-716b-4e61-a967-010e180c02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2d64b-e4e3-4d68-8430-8bfd0c83dde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deb4a76-a4c7-4558-b85c-478bcf0c7e31}" ma:internalName="TaxCatchAll" ma:showField="CatchAllData" ma:web="d442d64b-e4e3-4d68-8430-8bfd0c83dd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3F413-33CB-4393-8152-0FB94304D7C5}">
  <ds:schemaRefs>
    <ds:schemaRef ds:uri="http://schemas.microsoft.com/sharepoint/v3/contenttype/forms"/>
  </ds:schemaRefs>
</ds:datastoreItem>
</file>

<file path=customXml/itemProps2.xml><?xml version="1.0" encoding="utf-8"?>
<ds:datastoreItem xmlns:ds="http://schemas.openxmlformats.org/officeDocument/2006/customXml" ds:itemID="{B50CFDCE-76DC-48CC-9E98-45738A642503}">
  <ds:schemaRefs>
    <ds:schemaRef ds:uri="http://schemas.microsoft.com/office/infopath/2007/PartnerControls"/>
    <ds:schemaRef ds:uri="d442d64b-e4e3-4d68-8430-8bfd0c83dded"/>
    <ds:schemaRef ds:uri="http://purl.org/dc/terms/"/>
    <ds:schemaRef ds:uri="c51d3877-4713-43d8-9676-b7c98e8a5646"/>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7CE90C-FF84-4DCF-B873-1EC818E8B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d3877-4713-43d8-9676-b7c98e8a5646"/>
    <ds:schemaRef ds:uri="d442d64b-e4e3-4d68-8430-8bfd0c83dd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29143</TotalTime>
  <Words>1659</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Wingdings</vt:lpstr>
      <vt:lpstr>Office 2013 - 2022 Theme</vt:lpstr>
      <vt:lpstr>PowerPoint Presentation</vt:lpstr>
      <vt:lpstr>PowerPoint Presentation</vt:lpstr>
      <vt:lpstr>PowerPoint Presentation</vt:lpstr>
      <vt:lpstr>              Current Women’s Caucus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225th Oration February 10, 2021</dc:title>
  <dc:creator>Lynn Eckhert</dc:creator>
  <cp:lastModifiedBy>Martha Wright</cp:lastModifiedBy>
  <cp:revision>308</cp:revision>
  <cp:lastPrinted>2024-09-26T16:23:50Z</cp:lastPrinted>
  <dcterms:created xsi:type="dcterms:W3CDTF">2021-02-06T16:40:52Z</dcterms:created>
  <dcterms:modified xsi:type="dcterms:W3CDTF">2025-10-06T15:30:15Z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0x01010034423867D0EA3C4BA38A71166E8046D4</vt:lpwstr>
  </property>
  <property fmtid="{D5CDD505-2E9C-101B-9397-08002B2CF9AE}" pid="3" name="MediaServiceImageTags">
    <vt:lpwstr/>
  </property>
</Properties>
</file>